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6E7A-520C-4824-B154-8609BDAA114C}" type="datetimeFigureOut">
              <a:rPr lang="es-MX" smtClean="0"/>
              <a:t>23/01/2012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FD61-A0CE-4FEE-970F-AA4C221D1CB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3673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6E7A-520C-4824-B154-8609BDAA114C}" type="datetimeFigureOut">
              <a:rPr lang="es-MX" smtClean="0"/>
              <a:t>23/01/2012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FD61-A0CE-4FEE-970F-AA4C221D1CB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652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6E7A-520C-4824-B154-8609BDAA114C}" type="datetimeFigureOut">
              <a:rPr lang="es-MX" smtClean="0"/>
              <a:t>23/01/2012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FD61-A0CE-4FEE-970F-AA4C221D1CB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1292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6E7A-520C-4824-B154-8609BDAA114C}" type="datetimeFigureOut">
              <a:rPr lang="es-MX" smtClean="0"/>
              <a:t>23/01/2012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FD61-A0CE-4FEE-970F-AA4C221D1CB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3709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6E7A-520C-4824-B154-8609BDAA114C}" type="datetimeFigureOut">
              <a:rPr lang="es-MX" smtClean="0"/>
              <a:t>23/01/2012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FD61-A0CE-4FEE-970F-AA4C221D1CB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8735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6E7A-520C-4824-B154-8609BDAA114C}" type="datetimeFigureOut">
              <a:rPr lang="es-MX" smtClean="0"/>
              <a:t>23/01/2012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FD61-A0CE-4FEE-970F-AA4C221D1CB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1640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6E7A-520C-4824-B154-8609BDAA114C}" type="datetimeFigureOut">
              <a:rPr lang="es-MX" smtClean="0"/>
              <a:t>23/01/2012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FD61-A0CE-4FEE-970F-AA4C221D1CB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0151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6E7A-520C-4824-B154-8609BDAA114C}" type="datetimeFigureOut">
              <a:rPr lang="es-MX" smtClean="0"/>
              <a:t>23/01/2012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FD61-A0CE-4FEE-970F-AA4C221D1CB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3164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6E7A-520C-4824-B154-8609BDAA114C}" type="datetimeFigureOut">
              <a:rPr lang="es-MX" smtClean="0"/>
              <a:t>23/01/2012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FD61-A0CE-4FEE-970F-AA4C221D1CB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7637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6E7A-520C-4824-B154-8609BDAA114C}" type="datetimeFigureOut">
              <a:rPr lang="es-MX" smtClean="0"/>
              <a:t>23/01/2012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FD61-A0CE-4FEE-970F-AA4C221D1CB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6197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6E7A-520C-4824-B154-8609BDAA114C}" type="datetimeFigureOut">
              <a:rPr lang="es-MX" smtClean="0"/>
              <a:t>23/01/2012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FD61-A0CE-4FEE-970F-AA4C221D1CB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1379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F06E7A-520C-4824-B154-8609BDAA114C}" type="datetimeFigureOut">
              <a:rPr lang="es-MX" smtClean="0"/>
              <a:t>23/01/2012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CFD61-A0CE-4FEE-970F-AA4C221D1CB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8660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80105"/>
            <a:ext cx="7704856" cy="1204680"/>
          </a:xfrm>
        </p:spPr>
        <p:txBody>
          <a:bodyPr>
            <a:normAutofit fontScale="90000"/>
          </a:bodyPr>
          <a:lstStyle/>
          <a:p>
            <a:r>
              <a:rPr lang="es-MX" sz="4000" dirty="0" smtClean="0"/>
              <a:t>HOW DOES COCA-COLA DAMAGE THE ENVIRONMENT?</a:t>
            </a:r>
            <a:endParaRPr lang="es-MX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3535953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55976" y="2059847"/>
            <a:ext cx="41044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s-MX" sz="3600" dirty="0" smtClean="0"/>
              <a:t>PESTICIDE USE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s-MX" sz="3600" dirty="0" smtClean="0"/>
              <a:t>INDIA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s-MX" sz="3600" dirty="0" smtClean="0"/>
              <a:t>WATER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s-MX" sz="3600" dirty="0" smtClean="0"/>
              <a:t>PACKAGING</a:t>
            </a:r>
            <a:endParaRPr lang="es-MX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588224" y="623731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SARA, ALEX AND GABY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4261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PESTICIDE USE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42792" cy="4525963"/>
          </a:xfrm>
        </p:spPr>
        <p:txBody>
          <a:bodyPr>
            <a:normAutofit lnSpcReduction="10000"/>
          </a:bodyPr>
          <a:lstStyle/>
          <a:p>
            <a:r>
              <a:rPr lang="es-MX" sz="2000" dirty="0" err="1" smtClean="0"/>
              <a:t>According</a:t>
            </a:r>
            <a:r>
              <a:rPr lang="es-MX" sz="2000" dirty="0" smtClean="0"/>
              <a:t> </a:t>
            </a:r>
            <a:r>
              <a:rPr lang="es-MX" sz="2000" dirty="0" err="1" smtClean="0"/>
              <a:t>to</a:t>
            </a:r>
            <a:r>
              <a:rPr lang="es-MX" sz="2000" dirty="0" smtClean="0"/>
              <a:t> </a:t>
            </a:r>
            <a:r>
              <a:rPr lang="es-MX" sz="2000" dirty="0" err="1" smtClean="0"/>
              <a:t>an</a:t>
            </a:r>
            <a:r>
              <a:rPr lang="es-MX" sz="2000" dirty="0" smtClean="0"/>
              <a:t> </a:t>
            </a:r>
            <a:r>
              <a:rPr lang="es-MX" sz="2000" dirty="0" err="1" smtClean="0"/>
              <a:t>Indian</a:t>
            </a:r>
            <a:r>
              <a:rPr lang="es-MX" sz="2000" dirty="0"/>
              <a:t> </a:t>
            </a:r>
            <a:r>
              <a:rPr lang="es-MX" sz="2000" dirty="0" smtClean="0"/>
              <a:t>NGO </a:t>
            </a:r>
            <a:r>
              <a:rPr lang="es-MX" sz="2000" dirty="0" err="1" smtClean="0"/>
              <a:t>water</a:t>
            </a:r>
            <a:r>
              <a:rPr lang="es-MX" sz="2000" dirty="0" smtClean="0"/>
              <a:t> </a:t>
            </a:r>
            <a:r>
              <a:rPr lang="es-MX" sz="2000" dirty="0" err="1" smtClean="0"/>
              <a:t>produced</a:t>
            </a:r>
            <a:r>
              <a:rPr lang="es-MX" sz="2000" dirty="0" smtClean="0"/>
              <a:t> </a:t>
            </a:r>
            <a:r>
              <a:rPr lang="es-MX" sz="2000" dirty="0" err="1" smtClean="0"/>
              <a:t>by</a:t>
            </a:r>
            <a:r>
              <a:rPr lang="es-MX" sz="2000" dirty="0" smtClean="0"/>
              <a:t> </a:t>
            </a:r>
            <a:r>
              <a:rPr lang="es-MX" sz="2000" dirty="0" err="1" smtClean="0"/>
              <a:t>coca-cola</a:t>
            </a:r>
            <a:r>
              <a:rPr lang="es-MX" sz="2000" dirty="0" smtClean="0"/>
              <a:t> </a:t>
            </a:r>
            <a:r>
              <a:rPr lang="es-MX" sz="2000" dirty="0" err="1" smtClean="0"/>
              <a:t>contain</a:t>
            </a:r>
            <a:r>
              <a:rPr lang="es-MX" sz="2000" dirty="0" smtClean="0"/>
              <a:t> </a:t>
            </a:r>
            <a:r>
              <a:rPr lang="es-MX" sz="2000" dirty="0" err="1" smtClean="0"/>
              <a:t>toxins</a:t>
            </a:r>
            <a:r>
              <a:rPr lang="es-MX" sz="2000" dirty="0" smtClean="0"/>
              <a:t> that can </a:t>
            </a:r>
            <a:r>
              <a:rPr lang="es-MX" sz="2000" dirty="0" err="1" smtClean="0"/>
              <a:t>contribute</a:t>
            </a:r>
            <a:r>
              <a:rPr lang="es-MX" sz="2000" dirty="0" smtClean="0"/>
              <a:t> </a:t>
            </a:r>
            <a:r>
              <a:rPr lang="es-MX" sz="2000" dirty="0" err="1" smtClean="0"/>
              <a:t>to</a:t>
            </a:r>
            <a:r>
              <a:rPr lang="es-MX" sz="2000" dirty="0" smtClean="0"/>
              <a:t> </a:t>
            </a:r>
            <a:r>
              <a:rPr lang="es-MX" sz="2000" dirty="0" err="1" smtClean="0"/>
              <a:t>cancer</a:t>
            </a:r>
            <a:r>
              <a:rPr lang="es-MX" sz="2000" dirty="0" smtClean="0"/>
              <a:t> and </a:t>
            </a:r>
            <a:r>
              <a:rPr lang="es-MX" sz="2000" dirty="0" err="1" smtClean="0"/>
              <a:t>the</a:t>
            </a:r>
            <a:r>
              <a:rPr lang="es-MX" sz="2000" dirty="0" smtClean="0"/>
              <a:t> </a:t>
            </a:r>
            <a:r>
              <a:rPr lang="es-MX" sz="2000" dirty="0" err="1" smtClean="0"/>
              <a:t>brak</a:t>
            </a:r>
            <a:r>
              <a:rPr lang="es-MX" sz="2000" dirty="0" smtClean="0"/>
              <a:t> </a:t>
            </a:r>
            <a:r>
              <a:rPr lang="es-MX" sz="2000" dirty="0" err="1" smtClean="0"/>
              <a:t>down</a:t>
            </a:r>
            <a:r>
              <a:rPr lang="es-MX" sz="2000" dirty="0" smtClean="0"/>
              <a:t> of </a:t>
            </a:r>
            <a:r>
              <a:rPr lang="es-MX" sz="2000" dirty="0" err="1" smtClean="0"/>
              <a:t>the</a:t>
            </a:r>
            <a:r>
              <a:rPr lang="es-MX" sz="2000" dirty="0" smtClean="0"/>
              <a:t> inmune </a:t>
            </a:r>
            <a:r>
              <a:rPr lang="es-MX" sz="2000" dirty="0" err="1" smtClean="0"/>
              <a:t>system</a:t>
            </a:r>
            <a:r>
              <a:rPr lang="es-MX" sz="2000" dirty="0" smtClean="0"/>
              <a:t> </a:t>
            </a:r>
          </a:p>
          <a:p>
            <a:r>
              <a:rPr lang="es-MX" sz="2000" dirty="0" err="1" smtClean="0"/>
              <a:t>Products</a:t>
            </a:r>
            <a:r>
              <a:rPr lang="es-MX" sz="2000" dirty="0" smtClean="0"/>
              <a:t> </a:t>
            </a:r>
            <a:r>
              <a:rPr lang="es-MX" sz="2000" dirty="0" err="1" smtClean="0"/>
              <a:t>had</a:t>
            </a:r>
            <a:r>
              <a:rPr lang="es-MX" sz="2000" dirty="0" smtClean="0"/>
              <a:t> 30 times more </a:t>
            </a:r>
            <a:r>
              <a:rPr lang="es-MX" sz="2000" dirty="0" err="1" smtClean="0"/>
              <a:t>pesticides</a:t>
            </a:r>
            <a:r>
              <a:rPr lang="es-MX" sz="2000" dirty="0" smtClean="0"/>
              <a:t> </a:t>
            </a:r>
            <a:r>
              <a:rPr lang="es-MX" sz="2000" dirty="0" err="1" smtClean="0"/>
              <a:t>than</a:t>
            </a:r>
            <a:r>
              <a:rPr lang="es-MX" sz="2000" dirty="0" smtClean="0"/>
              <a:t> </a:t>
            </a:r>
            <a:r>
              <a:rPr lang="es-MX" sz="2000" dirty="0" err="1" smtClean="0"/>
              <a:t>the</a:t>
            </a:r>
            <a:r>
              <a:rPr lang="es-MX" sz="2000" dirty="0" smtClean="0"/>
              <a:t> </a:t>
            </a:r>
            <a:r>
              <a:rPr lang="es-MX" sz="2000" dirty="0" err="1" smtClean="0"/>
              <a:t>amount</a:t>
            </a:r>
            <a:r>
              <a:rPr lang="es-MX" sz="2000" dirty="0" smtClean="0"/>
              <a:t> </a:t>
            </a:r>
            <a:r>
              <a:rPr lang="es-MX" sz="2000" dirty="0" err="1" smtClean="0"/>
              <a:t>permitted</a:t>
            </a:r>
            <a:r>
              <a:rPr lang="es-MX" sz="2000" dirty="0" smtClean="0"/>
              <a:t> </a:t>
            </a:r>
            <a:r>
              <a:rPr lang="es-MX" sz="2000" dirty="0" err="1" smtClean="0"/>
              <a:t>under</a:t>
            </a:r>
            <a:r>
              <a:rPr lang="es-MX" sz="2000" dirty="0" smtClean="0"/>
              <a:t> EU </a:t>
            </a:r>
            <a:r>
              <a:rPr lang="es-MX" sz="2000" dirty="0" err="1" smtClean="0"/>
              <a:t>regulations</a:t>
            </a:r>
            <a:endParaRPr lang="es-MX" sz="2000" dirty="0" smtClean="0"/>
          </a:p>
          <a:p>
            <a:r>
              <a:rPr lang="es-MX" sz="2000" dirty="0" err="1" smtClean="0"/>
              <a:t>However</a:t>
            </a:r>
            <a:r>
              <a:rPr lang="es-MX" sz="2000" dirty="0" smtClean="0"/>
              <a:t> </a:t>
            </a:r>
            <a:r>
              <a:rPr lang="es-MX" sz="2000" dirty="0" err="1" smtClean="0"/>
              <a:t>coca-cola</a:t>
            </a:r>
            <a:r>
              <a:rPr lang="es-MX" sz="2000" dirty="0" smtClean="0"/>
              <a:t> </a:t>
            </a:r>
            <a:r>
              <a:rPr lang="es-MX" sz="2000" dirty="0" err="1" smtClean="0"/>
              <a:t>afirms</a:t>
            </a:r>
            <a:r>
              <a:rPr lang="es-MX" sz="2000" dirty="0" smtClean="0"/>
              <a:t> </a:t>
            </a:r>
            <a:r>
              <a:rPr lang="es-MX" sz="2000" dirty="0" err="1" smtClean="0"/>
              <a:t>its</a:t>
            </a:r>
            <a:r>
              <a:rPr lang="es-MX" sz="2000" dirty="0" smtClean="0"/>
              <a:t> </a:t>
            </a:r>
            <a:r>
              <a:rPr lang="es-MX" sz="2000" dirty="0" err="1" smtClean="0"/>
              <a:t>plants</a:t>
            </a:r>
            <a:r>
              <a:rPr lang="es-MX" sz="2000" dirty="0" smtClean="0"/>
              <a:t> </a:t>
            </a:r>
            <a:r>
              <a:rPr lang="es-MX" sz="2000" dirty="0" err="1" smtClean="0"/>
              <a:t>filter</a:t>
            </a:r>
            <a:r>
              <a:rPr lang="es-MX" sz="2000" dirty="0" smtClean="0"/>
              <a:t> </a:t>
            </a:r>
            <a:r>
              <a:rPr lang="es-MX" sz="2000" dirty="0" err="1" smtClean="0"/>
              <a:t>water</a:t>
            </a:r>
            <a:r>
              <a:rPr lang="es-MX" sz="2000" dirty="0" smtClean="0"/>
              <a:t> </a:t>
            </a:r>
            <a:r>
              <a:rPr lang="es-MX" sz="2000" dirty="0" err="1" smtClean="0"/>
              <a:t>to</a:t>
            </a:r>
            <a:r>
              <a:rPr lang="es-MX" sz="2000" dirty="0" smtClean="0"/>
              <a:t> </a:t>
            </a:r>
            <a:r>
              <a:rPr lang="es-MX" sz="2000" dirty="0" err="1" smtClean="0"/>
              <a:t>remove</a:t>
            </a:r>
            <a:r>
              <a:rPr lang="es-MX" sz="2000" dirty="0" smtClean="0"/>
              <a:t> </a:t>
            </a:r>
            <a:r>
              <a:rPr lang="es-MX" sz="2000" dirty="0" err="1" smtClean="0"/>
              <a:t>contaminants</a:t>
            </a:r>
            <a:r>
              <a:rPr lang="es-MX" sz="2000" dirty="0" smtClean="0"/>
              <a:t> and </a:t>
            </a:r>
            <a:r>
              <a:rPr lang="es-MX" sz="2000" dirty="0" err="1" smtClean="0"/>
              <a:t>their</a:t>
            </a:r>
            <a:r>
              <a:rPr lang="es-MX" sz="2000" dirty="0" smtClean="0"/>
              <a:t> </a:t>
            </a:r>
            <a:r>
              <a:rPr lang="es-MX" sz="2000" dirty="0" err="1" smtClean="0"/>
              <a:t>products</a:t>
            </a:r>
            <a:r>
              <a:rPr lang="es-MX" sz="2000" dirty="0" smtClean="0"/>
              <a:t> are </a:t>
            </a:r>
            <a:r>
              <a:rPr lang="es-MX" sz="2000" dirty="0" err="1" smtClean="0"/>
              <a:t>tested</a:t>
            </a:r>
            <a:r>
              <a:rPr lang="es-MX" sz="2000" dirty="0" smtClean="0"/>
              <a:t> </a:t>
            </a:r>
            <a:r>
              <a:rPr lang="es-MX" sz="2000" dirty="0" err="1" smtClean="0"/>
              <a:t>for</a:t>
            </a:r>
            <a:r>
              <a:rPr lang="es-MX" sz="2000" dirty="0" smtClean="0"/>
              <a:t> </a:t>
            </a:r>
            <a:r>
              <a:rPr lang="es-MX" sz="2000" dirty="0" err="1" smtClean="0"/>
              <a:t>pesticides</a:t>
            </a:r>
            <a:endParaRPr lang="es-MX" sz="2000" dirty="0" smtClean="0"/>
          </a:p>
          <a:p>
            <a:r>
              <a:rPr lang="es-MX" sz="2000" dirty="0" err="1" smtClean="0"/>
              <a:t>Coca-cola</a:t>
            </a:r>
            <a:r>
              <a:rPr lang="es-MX" sz="2000" dirty="0" smtClean="0"/>
              <a:t> </a:t>
            </a:r>
            <a:r>
              <a:rPr lang="es-MX" sz="2000" dirty="0" err="1" smtClean="0"/>
              <a:t>registered</a:t>
            </a:r>
            <a:r>
              <a:rPr lang="es-MX" sz="2000" dirty="0" smtClean="0"/>
              <a:t> </a:t>
            </a:r>
            <a:r>
              <a:rPr lang="es-MX" sz="2000" dirty="0" err="1" smtClean="0"/>
              <a:t>an</a:t>
            </a:r>
            <a:r>
              <a:rPr lang="es-MX" sz="2000" dirty="0" smtClean="0"/>
              <a:t> 11% </a:t>
            </a:r>
            <a:r>
              <a:rPr lang="es-MX" sz="2000" dirty="0" err="1" smtClean="0"/>
              <a:t>drop</a:t>
            </a:r>
            <a:r>
              <a:rPr lang="es-MX" sz="2000" dirty="0" smtClean="0"/>
              <a:t> in </a:t>
            </a:r>
            <a:r>
              <a:rPr lang="es-MX" sz="2000" dirty="0" err="1" smtClean="0"/>
              <a:t>sails</a:t>
            </a:r>
            <a:r>
              <a:rPr lang="es-MX" sz="2000" dirty="0" smtClean="0"/>
              <a:t> </a:t>
            </a:r>
            <a:r>
              <a:rPr lang="es-MX" sz="2000" dirty="0" err="1" smtClean="0"/>
              <a:t>after</a:t>
            </a:r>
            <a:r>
              <a:rPr lang="es-MX" sz="2000" dirty="0" smtClean="0"/>
              <a:t> </a:t>
            </a:r>
            <a:r>
              <a:rPr lang="es-MX" sz="2000" dirty="0" err="1" smtClean="0"/>
              <a:t>pesticide</a:t>
            </a:r>
            <a:r>
              <a:rPr lang="es-MX" sz="2000" dirty="0" smtClean="0"/>
              <a:t> </a:t>
            </a:r>
            <a:r>
              <a:rPr lang="es-MX" sz="2000" dirty="0" err="1" smtClean="0"/>
              <a:t>allegations</a:t>
            </a:r>
            <a:r>
              <a:rPr lang="es-MX" sz="2000" dirty="0" smtClean="0"/>
              <a:t> in 2003</a:t>
            </a:r>
            <a:endParaRPr lang="es-MX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31450"/>
            <a:ext cx="3960440" cy="2966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44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WATER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6016" y="1196752"/>
            <a:ext cx="3826768" cy="4929411"/>
          </a:xfrm>
        </p:spPr>
        <p:txBody>
          <a:bodyPr>
            <a:normAutofit/>
          </a:bodyPr>
          <a:lstStyle/>
          <a:p>
            <a:r>
              <a:rPr lang="es-MX" sz="1800" dirty="0" smtClean="0"/>
              <a:t>In 2004, a </a:t>
            </a:r>
            <a:r>
              <a:rPr lang="es-MX" sz="1800" dirty="0" err="1" smtClean="0"/>
              <a:t>Coke</a:t>
            </a:r>
            <a:r>
              <a:rPr lang="es-MX" sz="1800" dirty="0" smtClean="0"/>
              <a:t> </a:t>
            </a:r>
            <a:r>
              <a:rPr lang="es-MX" sz="1800" dirty="0" err="1" smtClean="0"/>
              <a:t>factory</a:t>
            </a:r>
            <a:r>
              <a:rPr lang="es-MX" sz="1800" dirty="0" smtClean="0"/>
              <a:t> </a:t>
            </a:r>
            <a:r>
              <a:rPr lang="es-MX" sz="1800" dirty="0" err="1" smtClean="0"/>
              <a:t>was</a:t>
            </a:r>
            <a:r>
              <a:rPr lang="es-MX" sz="1800" dirty="0" smtClean="0"/>
              <a:t> </a:t>
            </a:r>
            <a:r>
              <a:rPr lang="es-MX" sz="1800" dirty="0" err="1" smtClean="0"/>
              <a:t>closed</a:t>
            </a:r>
            <a:r>
              <a:rPr lang="es-MX" sz="1800" dirty="0" smtClean="0"/>
              <a:t> </a:t>
            </a:r>
            <a:r>
              <a:rPr lang="es-MX" sz="1800" dirty="0" err="1" smtClean="0"/>
              <a:t>down</a:t>
            </a:r>
            <a:r>
              <a:rPr lang="es-MX" sz="1800" dirty="0" smtClean="0"/>
              <a:t> in Kerala </a:t>
            </a:r>
            <a:r>
              <a:rPr lang="es-MX" sz="1800" dirty="0" err="1" smtClean="0"/>
              <a:t>after</a:t>
            </a:r>
            <a:r>
              <a:rPr lang="es-MX" sz="1800" dirty="0" smtClean="0"/>
              <a:t> </a:t>
            </a:r>
            <a:r>
              <a:rPr lang="es-MX" sz="1800" dirty="0" err="1" smtClean="0"/>
              <a:t>being</a:t>
            </a:r>
            <a:r>
              <a:rPr lang="es-MX" sz="1800" dirty="0" smtClean="0"/>
              <a:t> </a:t>
            </a:r>
            <a:r>
              <a:rPr lang="es-MX" sz="1800" dirty="0" err="1" smtClean="0"/>
              <a:t>blamed</a:t>
            </a:r>
            <a:r>
              <a:rPr lang="es-MX" sz="1800" dirty="0" smtClean="0"/>
              <a:t> </a:t>
            </a:r>
            <a:r>
              <a:rPr lang="es-MX" sz="1800" dirty="0" err="1" smtClean="0"/>
              <a:t>for</a:t>
            </a:r>
            <a:r>
              <a:rPr lang="es-MX" sz="1800" dirty="0" smtClean="0"/>
              <a:t> </a:t>
            </a:r>
            <a:r>
              <a:rPr lang="es-MX" sz="1800" dirty="0" err="1" smtClean="0"/>
              <a:t>reducing</a:t>
            </a:r>
            <a:r>
              <a:rPr lang="es-MX" sz="1800" dirty="0" smtClean="0"/>
              <a:t> </a:t>
            </a:r>
            <a:r>
              <a:rPr lang="es-MX" sz="1800" dirty="0" err="1" smtClean="0"/>
              <a:t>the</a:t>
            </a:r>
            <a:r>
              <a:rPr lang="es-MX" sz="1800" dirty="0" smtClean="0"/>
              <a:t> </a:t>
            </a:r>
            <a:r>
              <a:rPr lang="es-MX" sz="1800" dirty="0" err="1" smtClean="0"/>
              <a:t>quantity</a:t>
            </a:r>
            <a:r>
              <a:rPr lang="es-MX" sz="1800" dirty="0" smtClean="0"/>
              <a:t> and </a:t>
            </a:r>
            <a:r>
              <a:rPr lang="es-MX" sz="1800" dirty="0" err="1" smtClean="0"/>
              <a:t>quality</a:t>
            </a:r>
            <a:r>
              <a:rPr lang="es-MX" sz="1800" dirty="0" smtClean="0"/>
              <a:t> of </a:t>
            </a:r>
            <a:r>
              <a:rPr lang="es-MX" sz="1800" dirty="0" err="1" smtClean="0"/>
              <a:t>water</a:t>
            </a:r>
            <a:r>
              <a:rPr lang="es-MX" sz="1800" dirty="0" smtClean="0"/>
              <a:t> in </a:t>
            </a:r>
            <a:r>
              <a:rPr lang="es-MX" sz="1800" dirty="0" err="1" smtClean="0"/>
              <a:t>the</a:t>
            </a:r>
            <a:r>
              <a:rPr lang="es-MX" sz="1800" dirty="0" smtClean="0"/>
              <a:t> </a:t>
            </a:r>
            <a:r>
              <a:rPr lang="es-MX" sz="1800" dirty="0" err="1" smtClean="0"/>
              <a:t>area</a:t>
            </a:r>
            <a:r>
              <a:rPr lang="es-MX" sz="1800" dirty="0" smtClean="0"/>
              <a:t>. </a:t>
            </a:r>
          </a:p>
          <a:p>
            <a:r>
              <a:rPr lang="es-MX" sz="1800" dirty="0" err="1" smtClean="0"/>
              <a:t>Even</a:t>
            </a:r>
            <a:r>
              <a:rPr lang="es-MX" sz="1800" dirty="0" smtClean="0"/>
              <a:t> </a:t>
            </a:r>
            <a:r>
              <a:rPr lang="es-MX" sz="1800" dirty="0" err="1" smtClean="0"/>
              <a:t>though</a:t>
            </a:r>
            <a:r>
              <a:rPr lang="es-MX" sz="1800" dirty="0" smtClean="0"/>
              <a:t> </a:t>
            </a:r>
            <a:r>
              <a:rPr lang="es-MX" sz="1800" dirty="0" err="1" smtClean="0"/>
              <a:t>the</a:t>
            </a:r>
            <a:r>
              <a:rPr lang="es-MX" sz="1800" dirty="0" smtClean="0"/>
              <a:t> </a:t>
            </a:r>
            <a:r>
              <a:rPr lang="es-MX" sz="1800" dirty="0" err="1" smtClean="0"/>
              <a:t>main</a:t>
            </a:r>
            <a:r>
              <a:rPr lang="es-MX" sz="1800" dirty="0" smtClean="0"/>
              <a:t> </a:t>
            </a:r>
            <a:r>
              <a:rPr lang="es-MX" sz="1800" dirty="0" err="1" smtClean="0"/>
              <a:t>problem</a:t>
            </a:r>
            <a:r>
              <a:rPr lang="es-MX" sz="1800" dirty="0" smtClean="0"/>
              <a:t> </a:t>
            </a:r>
            <a:r>
              <a:rPr lang="es-MX" sz="1800" dirty="0" err="1" smtClean="0"/>
              <a:t>was</a:t>
            </a:r>
            <a:r>
              <a:rPr lang="es-MX" sz="1800" dirty="0" smtClean="0"/>
              <a:t> </a:t>
            </a:r>
            <a:r>
              <a:rPr lang="es-MX" sz="1800" dirty="0" err="1" smtClean="0"/>
              <a:t>the</a:t>
            </a:r>
            <a:r>
              <a:rPr lang="es-MX" sz="1800" dirty="0" smtClean="0"/>
              <a:t> </a:t>
            </a:r>
            <a:r>
              <a:rPr lang="es-MX" sz="1800" dirty="0" err="1" smtClean="0"/>
              <a:t>lack</a:t>
            </a:r>
            <a:r>
              <a:rPr lang="es-MX" sz="1800" dirty="0" smtClean="0"/>
              <a:t> of </a:t>
            </a:r>
            <a:r>
              <a:rPr lang="es-MX" sz="1800" dirty="0" err="1" smtClean="0"/>
              <a:t>rainfall</a:t>
            </a:r>
            <a:r>
              <a:rPr lang="es-MX" sz="1800" dirty="0" smtClean="0"/>
              <a:t>, Coca Cola </a:t>
            </a:r>
            <a:r>
              <a:rPr lang="es-MX" sz="1800" dirty="0" err="1" smtClean="0"/>
              <a:t>shouldn’t</a:t>
            </a:r>
            <a:r>
              <a:rPr lang="es-MX" sz="1800" dirty="0" smtClean="0"/>
              <a:t> </a:t>
            </a:r>
            <a:r>
              <a:rPr lang="es-MX" sz="1800" dirty="0" err="1" smtClean="0"/>
              <a:t>build</a:t>
            </a:r>
            <a:r>
              <a:rPr lang="es-MX" sz="1800" dirty="0" smtClean="0"/>
              <a:t> </a:t>
            </a:r>
            <a:r>
              <a:rPr lang="es-MX" sz="1800" dirty="0" err="1" smtClean="0"/>
              <a:t>plants</a:t>
            </a:r>
            <a:r>
              <a:rPr lang="es-MX" sz="1800" dirty="0" smtClean="0"/>
              <a:t> in </a:t>
            </a:r>
            <a:r>
              <a:rPr lang="es-MX" sz="1800" dirty="0" err="1" smtClean="0"/>
              <a:t>drought-sicken</a:t>
            </a:r>
            <a:r>
              <a:rPr lang="es-MX" sz="1800" dirty="0" smtClean="0"/>
              <a:t> </a:t>
            </a:r>
            <a:r>
              <a:rPr lang="es-MX" sz="1800" dirty="0" err="1" smtClean="0"/>
              <a:t>areas</a:t>
            </a:r>
            <a:r>
              <a:rPr lang="es-MX" sz="1800" dirty="0" smtClean="0"/>
              <a:t>.</a:t>
            </a:r>
          </a:p>
          <a:p>
            <a:r>
              <a:rPr lang="es-MX" sz="1800" dirty="0" smtClean="0"/>
              <a:t>In </a:t>
            </a:r>
            <a:r>
              <a:rPr lang="es-MX" sz="1800" dirty="0" err="1" smtClean="0"/>
              <a:t>Plachimada</a:t>
            </a:r>
            <a:r>
              <a:rPr lang="es-MX" sz="1800" dirty="0" smtClean="0"/>
              <a:t>, </a:t>
            </a:r>
            <a:r>
              <a:rPr lang="es-MX" sz="1800" dirty="0" err="1" smtClean="0"/>
              <a:t>Coke</a:t>
            </a:r>
            <a:r>
              <a:rPr lang="es-MX" sz="1800" dirty="0" smtClean="0"/>
              <a:t> has </a:t>
            </a:r>
            <a:r>
              <a:rPr lang="es-MX" sz="1800" dirty="0" err="1" smtClean="0"/>
              <a:t>shortened</a:t>
            </a:r>
            <a:r>
              <a:rPr lang="es-MX" sz="1800" dirty="0" smtClean="0"/>
              <a:t> </a:t>
            </a:r>
            <a:r>
              <a:rPr lang="es-MX" sz="1800" dirty="0" err="1" smtClean="0"/>
              <a:t>the</a:t>
            </a:r>
            <a:r>
              <a:rPr lang="es-MX" sz="1800" dirty="0" smtClean="0"/>
              <a:t> </a:t>
            </a:r>
            <a:r>
              <a:rPr lang="es-MX" sz="1800" dirty="0" err="1" smtClean="0"/>
              <a:t>water</a:t>
            </a:r>
            <a:r>
              <a:rPr lang="es-MX" sz="1800" dirty="0" smtClean="0"/>
              <a:t> </a:t>
            </a:r>
            <a:r>
              <a:rPr lang="es-MX" sz="1800" dirty="0" err="1" smtClean="0"/>
              <a:t>supply</a:t>
            </a:r>
            <a:r>
              <a:rPr lang="es-MX" sz="1800" dirty="0" smtClean="0"/>
              <a:t> and </a:t>
            </a:r>
            <a:r>
              <a:rPr lang="es-MX" sz="1800" dirty="0" err="1" smtClean="0"/>
              <a:t>polluted</a:t>
            </a:r>
            <a:r>
              <a:rPr lang="es-MX" sz="1800" dirty="0" smtClean="0"/>
              <a:t> </a:t>
            </a:r>
            <a:r>
              <a:rPr lang="es-MX" sz="1800" dirty="0" err="1" smtClean="0"/>
              <a:t>groundwater</a:t>
            </a:r>
            <a:r>
              <a:rPr lang="es-MX" sz="1800" dirty="0" smtClean="0"/>
              <a:t>; </a:t>
            </a:r>
            <a:r>
              <a:rPr lang="es-MX" sz="1800" dirty="0" err="1" smtClean="0"/>
              <a:t>here</a:t>
            </a:r>
            <a:r>
              <a:rPr lang="es-MX" sz="1800" dirty="0" smtClean="0"/>
              <a:t>, </a:t>
            </a:r>
            <a:r>
              <a:rPr lang="es-MX" sz="1800" dirty="0" err="1" smtClean="0"/>
              <a:t>the</a:t>
            </a:r>
            <a:r>
              <a:rPr lang="es-MX" sz="1800" dirty="0" smtClean="0"/>
              <a:t> </a:t>
            </a:r>
            <a:r>
              <a:rPr lang="es-MX" sz="1800" dirty="0" err="1" smtClean="0"/>
              <a:t>plant</a:t>
            </a:r>
            <a:r>
              <a:rPr lang="es-MX" sz="1800" dirty="0" smtClean="0"/>
              <a:t> </a:t>
            </a:r>
            <a:r>
              <a:rPr lang="en-US" sz="1800" dirty="0" smtClean="0"/>
              <a:t>used about 900,000 liters of water last year</a:t>
            </a:r>
          </a:p>
          <a:p>
            <a:r>
              <a:rPr lang="en-US" sz="1800" dirty="0" smtClean="0"/>
              <a:t>There is a big problem regarding water polluting and using up between India and Coca-Cola</a:t>
            </a:r>
            <a:endParaRPr lang="es-MX" sz="1800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1412776"/>
            <a:ext cx="2763391" cy="1838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973" y="3865085"/>
            <a:ext cx="3177963" cy="2278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330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513" y="0"/>
            <a:ext cx="8229600" cy="1143000"/>
          </a:xfrm>
        </p:spPr>
        <p:txBody>
          <a:bodyPr/>
          <a:lstStyle/>
          <a:p>
            <a:r>
              <a:rPr lang="es-MX" dirty="0" smtClean="0"/>
              <a:t>India :s</a:t>
            </a:r>
            <a:endParaRPr lang="es-MX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863" y="1124744"/>
            <a:ext cx="4286250" cy="494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1412776"/>
            <a:ext cx="352839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India has come </a:t>
            </a:r>
            <a:r>
              <a:rPr lang="es-MX" dirty="0" err="1" smtClean="0"/>
              <a:t>under</a:t>
            </a:r>
            <a:r>
              <a:rPr lang="es-MX" dirty="0" smtClean="0"/>
              <a:t> intense </a:t>
            </a:r>
            <a:r>
              <a:rPr lang="es-MX" dirty="0" err="1" smtClean="0"/>
              <a:t>scrutiny</a:t>
            </a:r>
            <a:r>
              <a:rPr lang="es-MX" dirty="0" smtClean="0"/>
              <a:t>, </a:t>
            </a:r>
            <a:r>
              <a:rPr lang="es-MX" dirty="0" err="1" smtClean="0"/>
              <a:t>many</a:t>
            </a:r>
            <a:r>
              <a:rPr lang="es-MX" dirty="0" smtClean="0"/>
              <a:t> </a:t>
            </a:r>
            <a:r>
              <a:rPr lang="es-MX" dirty="0" err="1" smtClean="0"/>
              <a:t>communities</a:t>
            </a:r>
            <a:r>
              <a:rPr lang="es-MX" dirty="0"/>
              <a:t> </a:t>
            </a:r>
            <a:r>
              <a:rPr lang="es-MX" dirty="0" smtClean="0"/>
              <a:t>are </a:t>
            </a:r>
            <a:r>
              <a:rPr lang="es-MX" dirty="0" err="1" smtClean="0"/>
              <a:t>suffering</a:t>
            </a:r>
            <a:r>
              <a:rPr lang="es-MX" dirty="0" smtClean="0"/>
              <a:t> of </a:t>
            </a:r>
            <a:r>
              <a:rPr lang="es-MX" dirty="0" err="1" smtClean="0"/>
              <a:t>water</a:t>
            </a:r>
            <a:r>
              <a:rPr lang="es-MX" dirty="0" smtClean="0"/>
              <a:t> </a:t>
            </a:r>
            <a:r>
              <a:rPr lang="es-MX" dirty="0" err="1" smtClean="0"/>
              <a:t>shortage</a:t>
            </a:r>
            <a:r>
              <a:rPr lang="es-MX" dirty="0" smtClean="0"/>
              <a:t> </a:t>
            </a:r>
            <a:r>
              <a:rPr lang="es-MX" dirty="0" err="1" smtClean="0"/>
              <a:t>aswell</a:t>
            </a:r>
            <a:r>
              <a:rPr lang="es-MX" dirty="0" smtClean="0"/>
              <a:t> of </a:t>
            </a:r>
            <a:r>
              <a:rPr lang="es-MX" dirty="0" err="1" smtClean="0"/>
              <a:t>contaminated</a:t>
            </a:r>
            <a:r>
              <a:rPr lang="es-MX" dirty="0" smtClean="0"/>
              <a:t> </a:t>
            </a:r>
            <a:r>
              <a:rPr lang="es-MX" dirty="0" err="1" smtClean="0"/>
              <a:t>groundwater</a:t>
            </a:r>
            <a:r>
              <a:rPr lang="es-MX" dirty="0" smtClean="0"/>
              <a:t> and </a:t>
            </a:r>
            <a:r>
              <a:rPr lang="es-MX" dirty="0" err="1" smtClean="0"/>
              <a:t>soil</a:t>
            </a:r>
            <a:r>
              <a:rPr lang="es-MX" dirty="0" smtClean="0"/>
              <a:t>. </a:t>
            </a:r>
            <a:r>
              <a:rPr lang="es-MX" dirty="0" err="1" smtClean="0"/>
              <a:t>Many</a:t>
            </a:r>
            <a:r>
              <a:rPr lang="es-MX" dirty="0" smtClean="0"/>
              <a:t> of </a:t>
            </a:r>
            <a:r>
              <a:rPr lang="es-MX" dirty="0" err="1" smtClean="0"/>
              <a:t>these</a:t>
            </a:r>
            <a:r>
              <a:rPr lang="es-MX" dirty="0" smtClean="0"/>
              <a:t> are a </a:t>
            </a:r>
            <a:r>
              <a:rPr lang="es-MX" dirty="0" err="1" smtClean="0"/>
              <a:t>result</a:t>
            </a:r>
            <a:r>
              <a:rPr lang="es-MX" dirty="0" smtClean="0"/>
              <a:t> of Coca-</a:t>
            </a:r>
            <a:r>
              <a:rPr lang="es-MX" dirty="0" err="1" smtClean="0"/>
              <a:t>Cola’s</a:t>
            </a:r>
            <a:r>
              <a:rPr lang="es-MX" dirty="0" smtClean="0"/>
              <a:t> </a:t>
            </a:r>
            <a:r>
              <a:rPr lang="es-MX" dirty="0" err="1" smtClean="0"/>
              <a:t>bottiling</a:t>
            </a:r>
            <a:r>
              <a:rPr lang="es-MX" dirty="0" smtClean="0"/>
              <a:t> </a:t>
            </a:r>
            <a:r>
              <a:rPr lang="es-MX" dirty="0" err="1" smtClean="0"/>
              <a:t>operations</a:t>
            </a:r>
            <a:endParaRPr lang="es-MX" dirty="0" smtClean="0"/>
          </a:p>
          <a:p>
            <a:endParaRPr lang="es-MX" dirty="0"/>
          </a:p>
          <a:p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state</a:t>
            </a:r>
            <a:r>
              <a:rPr lang="es-MX" dirty="0" smtClean="0"/>
              <a:t> of  </a:t>
            </a:r>
            <a:r>
              <a:rPr lang="es-MX" dirty="0" err="1" smtClean="0"/>
              <a:t>kerala</a:t>
            </a:r>
            <a:r>
              <a:rPr lang="es-MX" dirty="0" smtClean="0"/>
              <a:t> </a:t>
            </a:r>
            <a:r>
              <a:rPr lang="es-MX" dirty="0" err="1" smtClean="0"/>
              <a:t>impose</a:t>
            </a:r>
            <a:r>
              <a:rPr lang="es-MX" dirty="0" smtClean="0"/>
              <a:t> a </a:t>
            </a:r>
            <a:r>
              <a:rPr lang="es-MX" dirty="0" err="1" smtClean="0"/>
              <a:t>ban</a:t>
            </a:r>
            <a:r>
              <a:rPr lang="es-MX" dirty="0" smtClean="0"/>
              <a:t> of colas </a:t>
            </a:r>
            <a:r>
              <a:rPr lang="es-MX" dirty="0" err="1" smtClean="0"/>
              <a:t>from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state</a:t>
            </a:r>
            <a:r>
              <a:rPr lang="es-MX" dirty="0" smtClean="0"/>
              <a:t> </a:t>
            </a:r>
            <a:r>
              <a:rPr lang="es-MX" dirty="0" err="1" smtClean="0"/>
              <a:t>only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be </a:t>
            </a:r>
            <a:r>
              <a:rPr lang="es-MX" dirty="0" err="1" smtClean="0"/>
              <a:t>quashed</a:t>
            </a:r>
            <a:r>
              <a:rPr lang="es-MX" dirty="0" smtClean="0"/>
              <a:t> </a:t>
            </a:r>
            <a:r>
              <a:rPr lang="es-MX" dirty="0" err="1" smtClean="0"/>
              <a:t>by</a:t>
            </a:r>
            <a:r>
              <a:rPr lang="es-MX" dirty="0" smtClean="0"/>
              <a:t> Coca-Cola </a:t>
            </a:r>
          </a:p>
          <a:p>
            <a:endParaRPr lang="es-MX" dirty="0"/>
          </a:p>
          <a:p>
            <a:r>
              <a:rPr lang="es-MX" dirty="0" err="1" smtClean="0"/>
              <a:t>One</a:t>
            </a:r>
            <a:r>
              <a:rPr lang="es-MX" dirty="0" smtClean="0"/>
              <a:t> of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biggest</a:t>
            </a:r>
            <a:r>
              <a:rPr lang="es-MX" dirty="0" smtClean="0"/>
              <a:t> </a:t>
            </a:r>
            <a:r>
              <a:rPr lang="es-MX" dirty="0" err="1" smtClean="0"/>
              <a:t>bottling</a:t>
            </a:r>
            <a:r>
              <a:rPr lang="es-MX" dirty="0" smtClean="0"/>
              <a:t> </a:t>
            </a:r>
            <a:r>
              <a:rPr lang="es-MX" dirty="0" err="1" smtClean="0"/>
              <a:t>facilities</a:t>
            </a:r>
            <a:r>
              <a:rPr lang="es-MX" dirty="0" smtClean="0"/>
              <a:t> has </a:t>
            </a:r>
            <a:r>
              <a:rPr lang="es-MX" dirty="0" err="1" smtClean="0"/>
              <a:t>been</a:t>
            </a:r>
            <a:r>
              <a:rPr lang="es-MX" dirty="0" smtClean="0"/>
              <a:t> </a:t>
            </a:r>
            <a:r>
              <a:rPr lang="es-MX" dirty="0" err="1" smtClean="0"/>
              <a:t>closed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17 </a:t>
            </a:r>
            <a:r>
              <a:rPr lang="es-MX" dirty="0" err="1" smtClean="0"/>
              <a:t>months</a:t>
            </a:r>
            <a:r>
              <a:rPr lang="es-MX" dirty="0" smtClean="0"/>
              <a:t> </a:t>
            </a:r>
            <a:r>
              <a:rPr lang="es-MX" dirty="0" err="1" smtClean="0"/>
              <a:t>becuase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village</a:t>
            </a:r>
            <a:r>
              <a:rPr lang="es-MX" dirty="0" smtClean="0"/>
              <a:t> </a:t>
            </a:r>
            <a:r>
              <a:rPr lang="es-MX" dirty="0" err="1" smtClean="0"/>
              <a:t>council</a:t>
            </a:r>
            <a:r>
              <a:rPr lang="es-MX" dirty="0" smtClean="0"/>
              <a:t> has </a:t>
            </a:r>
            <a:r>
              <a:rPr lang="es-MX" dirty="0" err="1" smtClean="0"/>
              <a:t>refused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renes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license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1110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848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In 2000 it employed 16,000 people in five countries across Asia-Pacific</a:t>
            </a:r>
          </a:p>
          <a:p>
            <a:r>
              <a:rPr lang="en-US" sz="2600" dirty="0" smtClean="0"/>
              <a:t>Concentrating on domestic market alone leads to stagnant sales and profit</a:t>
            </a:r>
          </a:p>
          <a:p>
            <a:r>
              <a:rPr lang="en-US" sz="2600" dirty="0" smtClean="0"/>
              <a:t>Emerging markets offer new growth opportunities</a:t>
            </a:r>
          </a:p>
          <a:p>
            <a:r>
              <a:rPr lang="en-US" sz="2600" dirty="0" smtClean="0"/>
              <a:t>Company has a high level of uncertainty when it comes to raw materials it uses</a:t>
            </a:r>
          </a:p>
          <a:p>
            <a:r>
              <a:rPr lang="en-US" sz="2600" dirty="0" smtClean="0"/>
              <a:t>WW2- provide Coca-Cola to every American no matter their location</a:t>
            </a:r>
          </a:p>
          <a:p>
            <a:endParaRPr lang="en-US" sz="2600" dirty="0" smtClean="0"/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26064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COCA-COLA OVERSEAS</a:t>
            </a:r>
            <a:endParaRPr lang="en-US" sz="4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564904"/>
            <a:ext cx="3245900" cy="2159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39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303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HOW DOES COCA-COLA DAMAGE THE ENVIRONMENT?</vt:lpstr>
      <vt:lpstr>PESTICIDE USE</vt:lpstr>
      <vt:lpstr>WATER</vt:lpstr>
      <vt:lpstr>India :s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DOES COCA-COLA DAMAGE THE ENVIRONMENT?</dc:title>
  <dc:creator>Lancaster</dc:creator>
  <cp:lastModifiedBy>Lancaster</cp:lastModifiedBy>
  <cp:revision>4</cp:revision>
  <dcterms:created xsi:type="dcterms:W3CDTF">2012-01-23T19:43:36Z</dcterms:created>
  <dcterms:modified xsi:type="dcterms:W3CDTF">2012-01-23T20:16:58Z</dcterms:modified>
</cp:coreProperties>
</file>