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.xml" ContentType="application/vnd.openxmlformats-officedocument.presentationml.slideLayout+xml"/>
  <Default Extension="png" ContentType="image/png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0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54" d="100"/>
          <a:sy n="54" d="100"/>
        </p:scale>
        <p:origin x="-40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9A034-B67F-DF4B-92EB-96BF66532D84}" type="datetimeFigureOut">
              <a:rPr lang="en-US" smtClean="0"/>
              <a:pPr/>
              <a:t>10/25/10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DA80E2-FF97-2544-AAFB-EE34D15BF7F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geographyteachingtoday.org.uk/fieldwork/resource/fieldwork-techniques/sampling-techniques/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3200" y="203200"/>
            <a:ext cx="8724900" cy="1470025"/>
          </a:xfrm>
        </p:spPr>
        <p:txBody>
          <a:bodyPr/>
          <a:lstStyle/>
          <a:p>
            <a:r>
              <a:rPr lang="en-US" b="1" dirty="0" smtClean="0"/>
              <a:t>METHOD(S) OF INVESTIGATION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5400" b="1" dirty="0" smtClean="0"/>
              <a:t>3 MARKS 300 WORDS</a:t>
            </a:r>
            <a:endParaRPr lang="en-US" sz="5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DESCRIBE METHODS USED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SAMPLING</a:t>
            </a:r>
          </a:p>
          <a:p>
            <a:r>
              <a:rPr lang="en-US" dirty="0" smtClean="0"/>
              <a:t>TIME</a:t>
            </a:r>
          </a:p>
          <a:p>
            <a:r>
              <a:rPr lang="en-US" dirty="0" smtClean="0"/>
              <a:t>LOCATION</a:t>
            </a:r>
          </a:p>
          <a:p>
            <a:r>
              <a:rPr lang="en-US" dirty="0" smtClean="0"/>
              <a:t>CIRCUMSTANCES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JUSTIFY METHODS USED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7200" dirty="0" smtClean="0"/>
              <a:t>WHY DID YOU DO, WHAT YOU DID, WHERE YOU DID IT?!</a:t>
            </a:r>
            <a:endParaRPr lang="en-US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SAMPLING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4400" dirty="0" smtClean="0"/>
              <a:t>STRATIFIED &amp; SYSTEMATIC</a:t>
            </a:r>
          </a:p>
          <a:p>
            <a:pPr lvl="1"/>
            <a:r>
              <a:rPr lang="en-US" sz="4000" dirty="0" smtClean="0"/>
              <a:t>WHY</a:t>
            </a:r>
          </a:p>
          <a:p>
            <a:pPr lvl="1"/>
            <a:r>
              <a:rPr lang="en-US" sz="4000" dirty="0" smtClean="0"/>
              <a:t>BENEFITS</a:t>
            </a:r>
          </a:p>
          <a:p>
            <a:pPr lvl="1"/>
            <a:r>
              <a:rPr lang="en-US" sz="4000" dirty="0" smtClean="0"/>
              <a:t>WEAKNESSES</a:t>
            </a:r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8890401" cy="68580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USEFUL SOURCES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http://www.geographyteachingtoday.org.uk/fieldwork/resource/fieldwork-techniques/sampling-techniques/</a:t>
            </a: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1010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/>
                <a:gridCol w="1371600"/>
                <a:gridCol w="1371600"/>
                <a:gridCol w="1371600"/>
                <a:gridCol w="1371600"/>
                <a:gridCol w="13716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Type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pf</a:t>
                      </a:r>
                      <a:r>
                        <a:rPr lang="en-US" baseline="0" dirty="0" smtClean="0"/>
                        <a:t> collection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Primary/secondary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Method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Loation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Good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bad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72</Words>
  <Application>Microsoft Macintosh PowerPoint</Application>
  <PresentationFormat>On-screen Show (4:3)</PresentationFormat>
  <Paragraphs>22</Paragraphs>
  <Slides>7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METHOD(S) OF INVESTIGATION</vt:lpstr>
      <vt:lpstr>DESCRIBE METHODS USED</vt:lpstr>
      <vt:lpstr>JUSTIFY METHODS USED</vt:lpstr>
      <vt:lpstr>SAMPLING</vt:lpstr>
      <vt:lpstr>Slide 5</vt:lpstr>
      <vt:lpstr>USEFUL SOURCES</vt:lpstr>
      <vt:lpstr>Slide 7</vt:lpstr>
    </vt:vector>
  </TitlesOfParts>
  <Company>Lancaster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DATA METHODOLOGY</dc:title>
  <dc:creator>Phil Randay</dc:creator>
  <cp:lastModifiedBy>Phil Randay</cp:lastModifiedBy>
  <cp:revision>8</cp:revision>
  <dcterms:created xsi:type="dcterms:W3CDTF">2010-10-25T16:58:24Z</dcterms:created>
  <dcterms:modified xsi:type="dcterms:W3CDTF">2010-10-25T17:06:37Z</dcterms:modified>
</cp:coreProperties>
</file>

<file path=docProps/thumbnail.jpeg>
</file>