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9A034-B67F-DF4B-92EB-96BF66532D84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A80E2-FF97-2544-AAFB-EE34D15BF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eographyteachingtoday.org.uk/fieldwork/resource/fieldwork-techniques/sampling-techniques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" y="203200"/>
            <a:ext cx="8724900" cy="1470025"/>
          </a:xfrm>
        </p:spPr>
        <p:txBody>
          <a:bodyPr/>
          <a:lstStyle/>
          <a:p>
            <a:r>
              <a:rPr lang="en-US" b="1" dirty="0" smtClean="0"/>
              <a:t>METHOD(S) OF INVESTIGATION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3 MARKS 300 WORDS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DESCRIBE METHODS USED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</a:p>
          <a:p>
            <a:r>
              <a:rPr lang="en-US" dirty="0" smtClean="0"/>
              <a:t>TIME</a:t>
            </a:r>
          </a:p>
          <a:p>
            <a:r>
              <a:rPr lang="en-US" dirty="0" smtClean="0"/>
              <a:t>LOCATION</a:t>
            </a:r>
          </a:p>
          <a:p>
            <a:r>
              <a:rPr lang="en-US" dirty="0" smtClean="0"/>
              <a:t>CIRCUMSTANCES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JUSTIFY METHODS USED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WHY DID YOU DO, WHAT YOU DID, WHERE YOU DID IT?!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SAMPLING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STRATIFIED &amp; SYSTEMATIC</a:t>
            </a:r>
          </a:p>
          <a:p>
            <a:pPr lvl="1"/>
            <a:r>
              <a:rPr lang="en-US" sz="4000" dirty="0" smtClean="0"/>
              <a:t>WHY</a:t>
            </a:r>
          </a:p>
          <a:p>
            <a:pPr lvl="1"/>
            <a:r>
              <a:rPr lang="en-US" sz="4000" dirty="0" smtClean="0"/>
              <a:t>BENEFITS</a:t>
            </a:r>
          </a:p>
          <a:p>
            <a:pPr lvl="1"/>
            <a:r>
              <a:rPr lang="en-US" sz="4000" dirty="0" smtClean="0"/>
              <a:t>WEAKNESSES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8904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USEFUL 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http://www.geographyteachingtoday.org.uk/fieldwork/resource/fieldwork-techniques/sampling-techniques/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pf</a:t>
                      </a:r>
                      <a:r>
                        <a:rPr lang="en-US" baseline="0" dirty="0" smtClean="0"/>
                        <a:t> collection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Primary/secondary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Loation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72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METHOD(S) OF INVESTIGATION</vt:lpstr>
      <vt:lpstr>DESCRIBE METHODS USED</vt:lpstr>
      <vt:lpstr>JUSTIFY METHODS USED</vt:lpstr>
      <vt:lpstr>SAMPLING</vt:lpstr>
      <vt:lpstr>Slide 5</vt:lpstr>
      <vt:lpstr>USEFUL SOURCES</vt:lpstr>
      <vt:lpstr>Slide 7</vt:lpstr>
    </vt:vector>
  </TitlesOfParts>
  <Company>Lancaster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METHODOLOGY</dc:title>
  <dc:creator>Phil Randay</dc:creator>
  <cp:lastModifiedBy>Phil Randay</cp:lastModifiedBy>
  <cp:revision>8</cp:revision>
  <dcterms:created xsi:type="dcterms:W3CDTF">2010-10-25T16:58:24Z</dcterms:created>
  <dcterms:modified xsi:type="dcterms:W3CDTF">2010-10-25T17:06:37Z</dcterms:modified>
</cp:coreProperties>
</file>