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6" r:id="rId8"/>
    <p:sldId id="264" r:id="rId9"/>
    <p:sldId id="261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1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06996-B8CE-9341-9B6D-AF9F59E9F812}" type="datetimeFigureOut">
              <a:rPr lang="en-US" smtClean="0"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6316B-D2A4-3245-8ACD-FDFC14FC9F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900" y="241300"/>
            <a:ext cx="8724900" cy="1470025"/>
          </a:xfrm>
        </p:spPr>
        <p:txBody>
          <a:bodyPr/>
          <a:lstStyle/>
          <a:p>
            <a:r>
              <a:rPr lang="en-US" b="1" dirty="0" smtClean="0"/>
              <a:t>DATA PRESENTATION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dirty="0" smtClean="0"/>
              <a:t>MAPPING TECHNIQUES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1225550"/>
            <a:ext cx="8712200" cy="5245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dirty="0" smtClean="0"/>
              <a:t>CHOROPLETH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1417638"/>
            <a:ext cx="8445500" cy="527034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7620000" cy="6705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BAR CHARTS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417638"/>
            <a:ext cx="8030855" cy="36369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COMPOUND BAR CHART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600200"/>
            <a:ext cx="8037871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 - POLAR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99" y="1854200"/>
            <a:ext cx="7877735" cy="4229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" y="0"/>
            <a:ext cx="8229600" cy="1143000"/>
          </a:xfrm>
        </p:spPr>
        <p:txBody>
          <a:bodyPr/>
          <a:lstStyle/>
          <a:p>
            <a:r>
              <a:rPr lang="en-US" b="1" dirty="0" smtClean="0"/>
              <a:t>RADAR OR KITE GRAPHS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4600"/>
            <a:ext cx="4660900" cy="332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3100" y="2798763"/>
            <a:ext cx="4660900" cy="3327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b="1" dirty="0" smtClean="0"/>
              <a:t>PIE CHARTS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3000"/>
            <a:ext cx="7391400" cy="51739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PROPORTIONAL CIRCLES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450" y="1417638"/>
            <a:ext cx="4908550" cy="52485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8"/>
            <a:ext cx="6870700" cy="64164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8700" y="274638"/>
            <a:ext cx="38481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TRIANGULAR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dirty="0" smtClean="0"/>
              <a:t>SCATTERGRAPHS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1301749"/>
            <a:ext cx="3898900" cy="22925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600" y="1301748"/>
            <a:ext cx="3898900" cy="22925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00" y="3816349"/>
            <a:ext cx="3898900" cy="22925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6600" y="3816348"/>
            <a:ext cx="3898900" cy="229255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23</Words>
  <Application>Microsoft Macintosh PowerPoint</Application>
  <PresentationFormat>On-screen Show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DATA PRESENTATION</vt:lpstr>
      <vt:lpstr>BAR CHARTS</vt:lpstr>
      <vt:lpstr>COMPOUND BAR CHART</vt:lpstr>
      <vt:lpstr>BI - POLAR</vt:lpstr>
      <vt:lpstr>RADAR OR KITE GRAPHS</vt:lpstr>
      <vt:lpstr>PIE CHARTS</vt:lpstr>
      <vt:lpstr>PROPORTIONAL CIRCLES</vt:lpstr>
      <vt:lpstr>TRIANGULAR</vt:lpstr>
      <vt:lpstr>SCATTERGRAPHS</vt:lpstr>
      <vt:lpstr>MAPPING TECHNIQUES</vt:lpstr>
      <vt:lpstr>CHOROPLETH</vt:lpstr>
      <vt:lpstr>Slide 12</vt:lpstr>
    </vt:vector>
  </TitlesOfParts>
  <Company>Lancaster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PRESENTATION</dc:title>
  <dc:creator>Phil Randay</dc:creator>
  <cp:lastModifiedBy>Phil Randay</cp:lastModifiedBy>
  <cp:revision>7</cp:revision>
  <dcterms:created xsi:type="dcterms:W3CDTF">2010-10-25T03:51:59Z</dcterms:created>
  <dcterms:modified xsi:type="dcterms:W3CDTF">2010-10-25T04:24:29Z</dcterms:modified>
</cp:coreProperties>
</file>