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DD676-F318-634D-9B9F-80EBFA8FCF6D}" type="datetimeFigureOut">
              <a:rPr lang="en-US" smtClean="0"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74496-9A9B-BB47-8D80-6A4144D8AA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1321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682" y="209177"/>
            <a:ext cx="8936317" cy="1210236"/>
          </a:xfrm>
        </p:spPr>
        <p:txBody>
          <a:bodyPr/>
          <a:lstStyle/>
          <a:p>
            <a:r>
              <a:rPr lang="en-US" b="1" dirty="0" smtClean="0"/>
              <a:t>FACTORS AFFECTING FERTILITY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13216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LEARNING OBJECTIVE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TO EXPLAIN THE DIFFERENT FACTORS AFFECTING FERTILITY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TO PRIORITISE IN RANK ORDER THE FACTORS AFFECTING FERTILITY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089263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TASK</a:t>
            </a:r>
            <a:endParaRPr lang="en-US" b="1" dirty="0"/>
          </a:p>
        </p:txBody>
      </p:sp>
      <p:pic>
        <p:nvPicPr>
          <p:cNvPr id="4" name="Content Placeholder 3" descr="Screen shot 2010-08-27 at 8.29.31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5973" r="-25973"/>
          <a:stretch>
            <a:fillRect/>
          </a:stretch>
        </p:blipFill>
        <p:spPr>
          <a:xfrm>
            <a:off x="457200" y="1600200"/>
            <a:ext cx="8686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08-27 at 8.16.26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8730" r="-8730"/>
          <a:stretch>
            <a:fillRect/>
          </a:stretch>
        </p:blipFill>
        <p:spPr>
          <a:xfrm>
            <a:off x="0" y="274638"/>
            <a:ext cx="9144000" cy="6284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0485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EDUCATION LEVELS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32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52776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242184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24</Words>
  <Application>Microsoft Macintosh PowerPoint</Application>
  <PresentationFormat>On-screen Show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FACTORS AFFECTING FERTILITY</vt:lpstr>
      <vt:lpstr>Slide 2</vt:lpstr>
      <vt:lpstr>EDUCATION LEVELS</vt:lpstr>
      <vt:lpstr>Slide 4</vt:lpstr>
      <vt:lpstr>Slide 5</vt:lpstr>
      <vt:lpstr>Slide 6</vt:lpstr>
      <vt:lpstr>Slide 7</vt:lpstr>
      <vt:lpstr>Slide 8</vt:lpstr>
      <vt:lpstr>Slide 9</vt:lpstr>
      <vt:lpstr>Slide 10</vt:lpstr>
      <vt:lpstr>TASK</vt:lpstr>
    </vt:vector>
  </TitlesOfParts>
  <Company>Lancaster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FERTILITY</dc:title>
  <dc:creator>Phil Randay</dc:creator>
  <cp:lastModifiedBy>Phil Randay</cp:lastModifiedBy>
  <cp:revision>2</cp:revision>
  <dcterms:created xsi:type="dcterms:W3CDTF">2010-08-27T13:11:40Z</dcterms:created>
  <dcterms:modified xsi:type="dcterms:W3CDTF">2010-08-27T17:47:38Z</dcterms:modified>
</cp:coreProperties>
</file>