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6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A6028-2291-C04A-8816-AE650D0E08C7}" type="datetimeFigureOut">
              <a:rPr lang="en-US" smtClean="0"/>
              <a:pPr/>
              <a:t>11/4/10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8EABC-8EBA-BD4E-BB55-306A551AF6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A6028-2291-C04A-8816-AE650D0E08C7}" type="datetimeFigureOut">
              <a:rPr lang="en-US" smtClean="0"/>
              <a:pPr/>
              <a:t>11/4/10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8EABC-8EBA-BD4E-BB55-306A551AF6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A6028-2291-C04A-8816-AE650D0E08C7}" type="datetimeFigureOut">
              <a:rPr lang="en-US" smtClean="0"/>
              <a:pPr/>
              <a:t>11/4/10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8EABC-8EBA-BD4E-BB55-306A551AF6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A6028-2291-C04A-8816-AE650D0E08C7}" type="datetimeFigureOut">
              <a:rPr lang="en-US" smtClean="0"/>
              <a:pPr/>
              <a:t>11/4/10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8EABC-8EBA-BD4E-BB55-306A551AF6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A6028-2291-C04A-8816-AE650D0E08C7}" type="datetimeFigureOut">
              <a:rPr lang="en-US" smtClean="0"/>
              <a:pPr/>
              <a:t>11/4/10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8EABC-8EBA-BD4E-BB55-306A551AF6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A6028-2291-C04A-8816-AE650D0E08C7}" type="datetimeFigureOut">
              <a:rPr lang="en-US" smtClean="0"/>
              <a:pPr/>
              <a:t>11/4/10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8EABC-8EBA-BD4E-BB55-306A551AF6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A6028-2291-C04A-8816-AE650D0E08C7}" type="datetimeFigureOut">
              <a:rPr lang="en-US" smtClean="0"/>
              <a:pPr/>
              <a:t>11/4/10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8EABC-8EBA-BD4E-BB55-306A551AF6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A6028-2291-C04A-8816-AE650D0E08C7}" type="datetimeFigureOut">
              <a:rPr lang="en-US" smtClean="0"/>
              <a:pPr/>
              <a:t>11/4/10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8EABC-8EBA-BD4E-BB55-306A551AF6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A6028-2291-C04A-8816-AE650D0E08C7}" type="datetimeFigureOut">
              <a:rPr lang="en-US" smtClean="0"/>
              <a:pPr/>
              <a:t>11/4/10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8EABC-8EBA-BD4E-BB55-306A551AF6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A6028-2291-C04A-8816-AE650D0E08C7}" type="datetimeFigureOut">
              <a:rPr lang="en-US" smtClean="0"/>
              <a:pPr/>
              <a:t>11/4/10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8EABC-8EBA-BD4E-BB55-306A551AF6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A6028-2291-C04A-8816-AE650D0E08C7}" type="datetimeFigureOut">
              <a:rPr lang="en-US" smtClean="0"/>
              <a:pPr/>
              <a:t>11/4/10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8EABC-8EBA-BD4E-BB55-306A551AF6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A6028-2291-C04A-8816-AE650D0E08C7}" type="datetimeFigureOut">
              <a:rPr lang="en-US" smtClean="0"/>
              <a:pPr/>
              <a:t>11/4/10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8EABC-8EBA-BD4E-BB55-306A551AF6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eographyalltheway.com/in/ib-hazards/imagesetc/classification-slips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76" y="484252"/>
            <a:ext cx="8581471" cy="5692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10-20 at 9.25.27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0-10-20 at 9.25.54 PM.png"/>
          <p:cNvPicPr>
            <a:picLocks noGrp="1" noChangeAspect="1"/>
          </p:cNvPicPr>
          <p:nvPr>
            <p:ph idx="1"/>
          </p:nvPr>
        </p:nvPicPr>
        <p:blipFill>
          <a:blip r:embed="rId2"/>
          <a:srcRect t="-833" b="-833"/>
          <a:stretch>
            <a:fillRect/>
          </a:stretch>
        </p:blipFill>
        <p:spPr>
          <a:xfrm>
            <a:off x="-1" y="0"/>
            <a:ext cx="9145975" cy="68580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10-20 at 9.26.13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10-20 at 9.26.26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0-10-20 at 9.26.52 P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208" r="-208"/>
          <a:stretch>
            <a:fillRect/>
          </a:stretch>
        </p:blipFill>
        <p:spPr>
          <a:xfrm>
            <a:off x="457200" y="452694"/>
            <a:ext cx="8229600" cy="5673469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0-10-20 at 9.27.04 PM.png"/>
          <p:cNvPicPr>
            <a:picLocks noGrp="1" noChangeAspect="1"/>
          </p:cNvPicPr>
          <p:nvPr>
            <p:ph idx="1"/>
          </p:nvPr>
        </p:nvPicPr>
        <p:blipFill>
          <a:blip r:embed="rId2"/>
          <a:srcRect t="-1243" b="-1243"/>
          <a:stretch>
            <a:fillRect/>
          </a:stretch>
        </p:blipFill>
        <p:spPr>
          <a:xfrm>
            <a:off x="457200" y="440119"/>
            <a:ext cx="8229600" cy="6023345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HAZARD</a:t>
            </a:r>
            <a:endParaRPr lang="en-US" b="1" dirty="0"/>
          </a:p>
        </p:txBody>
      </p:sp>
      <p:pic>
        <p:nvPicPr>
          <p:cNvPr id="4" name="Content Placeholder 3" descr="Screen shot 2010-10-20 at 9.27.26 PM.png"/>
          <p:cNvPicPr>
            <a:picLocks noGrp="1" noChangeAspect="1"/>
          </p:cNvPicPr>
          <p:nvPr>
            <p:ph idx="1"/>
          </p:nvPr>
        </p:nvPicPr>
        <p:blipFill>
          <a:blip r:embed="rId2"/>
          <a:srcRect t="-287" b="-287"/>
          <a:stretch>
            <a:fillRect/>
          </a:stretch>
        </p:blipFill>
        <p:spPr>
          <a:xfrm>
            <a:off x="457200" y="1417638"/>
            <a:ext cx="8229600" cy="5045827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0-10-20 at 9.27.46 PM.png"/>
          <p:cNvPicPr>
            <a:picLocks noGrp="1" noChangeAspect="1"/>
          </p:cNvPicPr>
          <p:nvPr>
            <p:ph idx="1"/>
          </p:nvPr>
        </p:nvPicPr>
        <p:blipFill>
          <a:blip r:embed="rId2"/>
          <a:srcRect t="-2687" b="-2687"/>
          <a:stretch>
            <a:fillRect/>
          </a:stretch>
        </p:blipFill>
        <p:spPr>
          <a:xfrm>
            <a:off x="457200" y="779640"/>
            <a:ext cx="8229600" cy="5346523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10-20 at 9.28.02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6" y="1600200"/>
            <a:ext cx="8934444" cy="45212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“A disaster is a sudden, calamitous event that causes serious disruption of the functioning of a community or a society causing widespread human, material, economic and/or environmental losses which exceed the ability of the affected community or society to cope using its own level of </a:t>
            </a:r>
            <a:r>
              <a:rPr lang="en-US" dirty="0" err="1"/>
              <a:t>resources."For</a:t>
            </a:r>
            <a:r>
              <a:rPr lang="en-US" dirty="0"/>
              <a:t> a disaster to be entered into the database of the </a:t>
            </a:r>
            <a:r>
              <a:rPr lang="en-US" dirty="0" err="1"/>
              <a:t>UN's</a:t>
            </a:r>
            <a:r>
              <a:rPr lang="en-US" dirty="0"/>
              <a:t> International Strategy for Disaster Reduction, at least one of the following criteria must be met</a:t>
            </a:r>
            <a:r>
              <a:rPr lang="en-US" dirty="0" smtClean="0"/>
              <a:t>: a </a:t>
            </a:r>
            <a:r>
              <a:rPr lang="en-US" dirty="0"/>
              <a:t>report of 10 or more people </a:t>
            </a:r>
            <a:r>
              <a:rPr lang="en-US" dirty="0" smtClean="0"/>
              <a:t>killed a </a:t>
            </a:r>
            <a:r>
              <a:rPr lang="en-US" dirty="0"/>
              <a:t>report of 100 people </a:t>
            </a:r>
            <a:r>
              <a:rPr lang="en-US" dirty="0" smtClean="0"/>
              <a:t>affected a </a:t>
            </a:r>
            <a:r>
              <a:rPr lang="en-US" dirty="0"/>
              <a:t>declaration of a state of emergency by the relevant </a:t>
            </a:r>
            <a:r>
              <a:rPr lang="en-US" dirty="0" smtClean="0"/>
              <a:t>government a </a:t>
            </a:r>
            <a:r>
              <a:rPr lang="en-US" dirty="0"/>
              <a:t>request by the national government for international assistance	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7637"/>
            <a:ext cx="8285418" cy="6315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Cut out the slips classify the hazards by the following themes</a:t>
            </a:r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Geophysical process [Tectonic, Geomorphological, Atmospheric, Biological, Not Geophysical]</a:t>
            </a:r>
          </a:p>
          <a:p>
            <a:r>
              <a:rPr lang="en-US" dirty="0" smtClean="0">
                <a:hlinkClick r:id="rId2"/>
              </a:rPr>
              <a:t>Duration of impact [Instant, seconds, minutes, hours, days, months, years, decades]</a:t>
            </a:r>
          </a:p>
          <a:p>
            <a:r>
              <a:rPr lang="en-US" dirty="0" smtClean="0">
                <a:hlinkClick r:id="rId2"/>
              </a:rPr>
              <a:t>Length of forewarning [Seconds, minutes, hours, days, months, years, decades]Spatial occurrence [At one extreme global ...]</a:t>
            </a:r>
          </a:p>
          <a:p>
            <a:r>
              <a:rPr lang="en-US" dirty="0" smtClean="0">
                <a:hlinkClick r:id="rId2"/>
              </a:rPr>
              <a:t>Scale of impact [Local, Regional or International]</a:t>
            </a:r>
          </a:p>
          <a:p>
            <a:r>
              <a:rPr lang="en-US" dirty="0" smtClean="0">
                <a:hlinkClick r:id="rId2"/>
              </a:rPr>
              <a:t>Frequency [between events of a similar magnitude]</a:t>
            </a:r>
          </a:p>
          <a:p>
            <a:r>
              <a:rPr lang="en-US" dirty="0" smtClean="0">
                <a:hlinkClick r:id="rId2"/>
              </a:rPr>
              <a:t>Areal extent [size of the area covered by the hazard]</a:t>
            </a:r>
          </a:p>
          <a:p>
            <a:r>
              <a:rPr lang="en-US" dirty="0" smtClean="0">
                <a:hlinkClick r:id="rId2"/>
              </a:rPr>
              <a:t>For each theme you can have as many categories as you wish.	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274637"/>
            <a:ext cx="8264679" cy="6251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30" y="274637"/>
            <a:ext cx="8777288" cy="64277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53" y="147637"/>
            <a:ext cx="8719250" cy="6429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183" y="147637"/>
            <a:ext cx="8681526" cy="644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23" y="153988"/>
            <a:ext cx="8639750" cy="6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35" y="274637"/>
            <a:ext cx="8770947" cy="6251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0-10-20 at 9.25.08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74638"/>
            <a:ext cx="9144001" cy="419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239</Words>
  <Application>Microsoft Macintosh PowerPoint</Application>
  <PresentationFormat>On-screen Show (4:3)</PresentationFormat>
  <Paragraphs>11</Paragraphs>
  <Slides>20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HAZARD</vt:lpstr>
      <vt:lpstr>Slide 17</vt:lpstr>
      <vt:lpstr>Slide 18</vt:lpstr>
      <vt:lpstr>Slide 19</vt:lpstr>
      <vt:lpstr>TASK</vt:lpstr>
    </vt:vector>
  </TitlesOfParts>
  <Company>Lancaster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Phil Randay</dc:creator>
  <cp:lastModifiedBy>Phil Randay</cp:lastModifiedBy>
  <cp:revision>5</cp:revision>
  <dcterms:created xsi:type="dcterms:W3CDTF">2010-11-04T18:16:29Z</dcterms:created>
  <dcterms:modified xsi:type="dcterms:W3CDTF">2010-11-04T18:38:09Z</dcterms:modified>
</cp:coreProperties>
</file>