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12" y="-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177A8F-4C49-4C57-BE18-C3357C5B26C6}" type="datetimeFigureOut">
              <a:rPr lang="es-MX" smtClean="0"/>
              <a:pPr/>
              <a:t>10/13/10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00C0B-DBF9-408F-AD91-C06299D14548}" type="slidenum">
              <a:rPr lang="es-MX" smtClean="0"/>
              <a:pPr/>
              <a:t>‹#›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00C0B-DBF9-408F-AD91-C06299D14548}" type="slidenum">
              <a:rPr lang="es-MX" smtClean="0"/>
              <a:pPr/>
              <a:t>1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00C0B-DBF9-408F-AD91-C06299D14548}" type="slidenum">
              <a:rPr lang="es-MX" smtClean="0"/>
              <a:pPr/>
              <a:t>2</a:t>
            </a:fld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00C0B-DBF9-408F-AD91-C06299D14548}" type="slidenum">
              <a:rPr lang="es-MX" smtClean="0"/>
              <a:pPr/>
              <a:t>3</a:t>
            </a:fld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00C0B-DBF9-408F-AD91-C06299D14548}" type="slidenum">
              <a:rPr lang="es-MX" smtClean="0"/>
              <a:pPr/>
              <a:t>4</a:t>
            </a:fld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00C0B-DBF9-408F-AD91-C06299D14548}" type="slidenum">
              <a:rPr lang="es-MX" smtClean="0"/>
              <a:pPr/>
              <a:t>5</a:t>
            </a:fld>
            <a:endParaRPr 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00C0B-DBF9-408F-AD91-C06299D14548}" type="slidenum">
              <a:rPr lang="es-MX" smtClean="0"/>
              <a:pPr/>
              <a:t>6</a:t>
            </a:fld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00C0B-DBF9-408F-AD91-C06299D14548}" type="slidenum">
              <a:rPr lang="es-MX" smtClean="0"/>
              <a:pPr/>
              <a:t>7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56B0-C8B5-48CB-8490-DC8D2CBF7477}" type="datetimeFigureOut">
              <a:rPr lang="es-MX" smtClean="0"/>
              <a:pPr/>
              <a:t>10/13/10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1AB2-42E6-485B-8E33-1B60A5A7107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56B0-C8B5-48CB-8490-DC8D2CBF7477}" type="datetimeFigureOut">
              <a:rPr lang="es-MX" smtClean="0"/>
              <a:pPr/>
              <a:t>10/13/10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1AB2-42E6-485B-8E33-1B60A5A7107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56B0-C8B5-48CB-8490-DC8D2CBF7477}" type="datetimeFigureOut">
              <a:rPr lang="es-MX" smtClean="0"/>
              <a:pPr/>
              <a:t>10/13/10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1AB2-42E6-485B-8E33-1B60A5A7107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56B0-C8B5-48CB-8490-DC8D2CBF7477}" type="datetimeFigureOut">
              <a:rPr lang="es-MX" smtClean="0"/>
              <a:pPr/>
              <a:t>10/13/10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1AB2-42E6-485B-8E33-1B60A5A7107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56B0-C8B5-48CB-8490-DC8D2CBF7477}" type="datetimeFigureOut">
              <a:rPr lang="es-MX" smtClean="0"/>
              <a:pPr/>
              <a:t>10/13/10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1AB2-42E6-485B-8E33-1B60A5A7107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56B0-C8B5-48CB-8490-DC8D2CBF7477}" type="datetimeFigureOut">
              <a:rPr lang="es-MX" smtClean="0"/>
              <a:pPr/>
              <a:t>10/13/10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1AB2-42E6-485B-8E33-1B60A5A7107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56B0-C8B5-48CB-8490-DC8D2CBF7477}" type="datetimeFigureOut">
              <a:rPr lang="es-MX" smtClean="0"/>
              <a:pPr/>
              <a:t>10/13/10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1AB2-42E6-485B-8E33-1B60A5A7107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56B0-C8B5-48CB-8490-DC8D2CBF7477}" type="datetimeFigureOut">
              <a:rPr lang="es-MX" smtClean="0"/>
              <a:pPr/>
              <a:t>10/13/10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1AB2-42E6-485B-8E33-1B60A5A7107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56B0-C8B5-48CB-8490-DC8D2CBF7477}" type="datetimeFigureOut">
              <a:rPr lang="es-MX" smtClean="0"/>
              <a:pPr/>
              <a:t>10/13/10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1AB2-42E6-485B-8E33-1B60A5A7107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56B0-C8B5-48CB-8490-DC8D2CBF7477}" type="datetimeFigureOut">
              <a:rPr lang="es-MX" smtClean="0"/>
              <a:pPr/>
              <a:t>10/13/10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1AB2-42E6-485B-8E33-1B60A5A7107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56B0-C8B5-48CB-8490-DC8D2CBF7477}" type="datetimeFigureOut">
              <a:rPr lang="es-MX" smtClean="0"/>
              <a:pPr/>
              <a:t>10/13/10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1AB2-42E6-485B-8E33-1B60A5A7107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33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856B0-C8B5-48CB-8490-DC8D2CBF7477}" type="datetimeFigureOut">
              <a:rPr lang="es-MX" smtClean="0"/>
              <a:pPr/>
              <a:t>10/13/10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71AB2-42E6-485B-8E33-1B60A5A71071}" type="slidenum">
              <a:rPr lang="es-MX" smtClean="0"/>
              <a:pPr/>
              <a:t>‹#›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gif"/><Relationship Id="rId6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MX" sz="10700" dirty="0" smtClean="0">
                <a:solidFill>
                  <a:schemeClr val="bg1"/>
                </a:solidFill>
              </a:rPr>
              <a:t>Mongolia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2348880"/>
            <a:ext cx="6400800" cy="1752600"/>
          </a:xfrm>
        </p:spPr>
        <p:txBody>
          <a:bodyPr>
            <a:noAutofit/>
          </a:bodyPr>
          <a:lstStyle/>
          <a:p>
            <a:r>
              <a:rPr lang="es-MX" sz="6000" dirty="0" smtClean="0">
                <a:solidFill>
                  <a:schemeClr val="tx2">
                    <a:lumMod val="75000"/>
                  </a:schemeClr>
                </a:solidFill>
              </a:rPr>
              <a:t>	Pro-Natal </a:t>
            </a:r>
            <a:r>
              <a:rPr lang="es-MX" sz="6000" dirty="0" err="1" smtClean="0">
                <a:solidFill>
                  <a:schemeClr val="tx2">
                    <a:lumMod val="75000"/>
                  </a:schemeClr>
                </a:solidFill>
              </a:rPr>
              <a:t>policy</a:t>
            </a:r>
            <a:endParaRPr lang="es-MX" sz="6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MX" sz="6000" dirty="0" smtClean="0">
                <a:solidFill>
                  <a:schemeClr val="tx2">
                    <a:lumMod val="75000"/>
                  </a:schemeClr>
                </a:solidFill>
              </a:rPr>
              <a:t>1970-1989</a:t>
            </a:r>
            <a:endParaRPr lang="es-MX" sz="6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Content Placeholder 3" descr="20060412235232!MongoliaWorldMap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es-MX" sz="9600" dirty="0" smtClean="0">
              <a:solidFill>
                <a:schemeClr val="bg1"/>
              </a:solidFill>
            </a:endParaRPr>
          </a:p>
          <a:p>
            <a:r>
              <a:rPr lang="es-MX" sz="9600" dirty="0" smtClean="0">
                <a:solidFill>
                  <a:schemeClr val="bg1"/>
                </a:solidFill>
              </a:rPr>
              <a:t>Soviet </a:t>
            </a:r>
            <a:r>
              <a:rPr lang="es-MX" sz="9600" dirty="0" err="1" smtClean="0">
                <a:solidFill>
                  <a:schemeClr val="bg1"/>
                </a:solidFill>
              </a:rPr>
              <a:t>Union</a:t>
            </a:r>
            <a:endParaRPr lang="es-MX" sz="9600" dirty="0" smtClean="0">
              <a:solidFill>
                <a:schemeClr val="bg1"/>
              </a:solidFill>
            </a:endParaRPr>
          </a:p>
          <a:p>
            <a:r>
              <a:rPr lang="es-MX" sz="9600" dirty="0" smtClean="0">
                <a:solidFill>
                  <a:schemeClr val="bg1"/>
                </a:solidFill>
              </a:rPr>
              <a:t>Labor </a:t>
            </a:r>
            <a:r>
              <a:rPr lang="es-MX" sz="9600" dirty="0" err="1" smtClean="0">
                <a:solidFill>
                  <a:schemeClr val="bg1"/>
                </a:solidFill>
              </a:rPr>
              <a:t>force</a:t>
            </a:r>
            <a:endParaRPr lang="es-MX" sz="9600" dirty="0" smtClean="0">
              <a:solidFill>
                <a:schemeClr val="bg1"/>
              </a:solidFill>
            </a:endParaRPr>
          </a:p>
          <a:p>
            <a:r>
              <a:rPr lang="es-MX" sz="9600" dirty="0" smtClean="0">
                <a:solidFill>
                  <a:schemeClr val="bg1"/>
                </a:solidFill>
              </a:rPr>
              <a:t>2, 000000</a:t>
            </a:r>
          </a:p>
          <a:p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Content Placeholder 3" descr="mongoli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620688"/>
            <a:ext cx="3333750" cy="2505075"/>
          </a:xfrm>
        </p:spPr>
      </p:pic>
      <p:pic>
        <p:nvPicPr>
          <p:cNvPr id="5" name="Picture 4" descr="money_tree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830537"/>
            <a:ext cx="3347864" cy="3027463"/>
          </a:xfrm>
          <a:prstGeom prst="rect">
            <a:avLst/>
          </a:prstGeom>
        </p:spPr>
      </p:pic>
      <p:pic>
        <p:nvPicPr>
          <p:cNvPr id="6" name="Picture 5" descr="Cruz%20Roja%20Logo_0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59832" y="-171400"/>
            <a:ext cx="3339654" cy="3250066"/>
          </a:xfrm>
          <a:prstGeom prst="rect">
            <a:avLst/>
          </a:prstGeom>
        </p:spPr>
      </p:pic>
      <p:pic>
        <p:nvPicPr>
          <p:cNvPr id="7" name="Picture 6" descr="medals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47864" y="2924944"/>
            <a:ext cx="3714097" cy="31683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92280" y="1700808"/>
            <a:ext cx="165618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err="1" smtClean="0">
                <a:solidFill>
                  <a:schemeClr val="bg1">
                    <a:lumMod val="85000"/>
                  </a:schemeClr>
                </a:solidFill>
              </a:rPr>
              <a:t>Maternity</a:t>
            </a:r>
            <a:r>
              <a:rPr lang="es-MX" sz="28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s-MX" sz="2800" dirty="0" err="1" smtClean="0">
                <a:solidFill>
                  <a:schemeClr val="bg1">
                    <a:lumMod val="85000"/>
                  </a:schemeClr>
                </a:solidFill>
              </a:rPr>
              <a:t>leave</a:t>
            </a:r>
            <a:r>
              <a:rPr lang="es-MX" sz="28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</a:p>
          <a:p>
            <a:endParaRPr lang="es-MX" sz="2800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s-MX" sz="2800" dirty="0" smtClean="0">
                <a:solidFill>
                  <a:schemeClr val="bg1">
                    <a:lumMod val="85000"/>
                  </a:schemeClr>
                </a:solidFill>
              </a:rPr>
              <a:t>Labor </a:t>
            </a:r>
            <a:r>
              <a:rPr lang="es-MX" sz="2800" dirty="0" err="1" smtClean="0">
                <a:solidFill>
                  <a:schemeClr val="bg1">
                    <a:lumMod val="85000"/>
                  </a:schemeClr>
                </a:solidFill>
              </a:rPr>
              <a:t>Law</a:t>
            </a:r>
            <a:endParaRPr lang="es-MX" sz="2800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es-MX" sz="2800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s-MX" sz="2800" dirty="0" err="1" smtClean="0">
                <a:solidFill>
                  <a:schemeClr val="bg1">
                    <a:lumMod val="85000"/>
                  </a:schemeClr>
                </a:solidFill>
              </a:rPr>
              <a:t>Special</a:t>
            </a:r>
            <a:r>
              <a:rPr lang="es-MX" sz="28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s-MX" sz="2800" dirty="0" err="1" smtClean="0">
                <a:solidFill>
                  <a:schemeClr val="bg1">
                    <a:lumMod val="85000"/>
                  </a:schemeClr>
                </a:solidFill>
              </a:rPr>
              <a:t>Tax</a:t>
            </a:r>
            <a:endParaRPr lang="es-MX" sz="28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4525963"/>
          </a:xfrm>
        </p:spPr>
        <p:txBody>
          <a:bodyPr/>
          <a:lstStyle/>
          <a:p>
            <a:r>
              <a:rPr lang="es-MX" dirty="0" smtClean="0"/>
              <a:t>2 </a:t>
            </a:r>
            <a:r>
              <a:rPr lang="es-MX" dirty="0" err="1" smtClean="0"/>
              <a:t>million</a:t>
            </a:r>
            <a:endParaRPr lang="es-MX" dirty="0" smtClean="0"/>
          </a:p>
          <a:p>
            <a:r>
              <a:rPr lang="es-MX" dirty="0" err="1" smtClean="0"/>
              <a:t>Work</a:t>
            </a:r>
            <a:r>
              <a:rPr lang="es-MX" dirty="0" smtClean="0"/>
              <a:t> </a:t>
            </a:r>
            <a:r>
              <a:rPr lang="es-MX" dirty="0" err="1" smtClean="0"/>
              <a:t>Force</a:t>
            </a:r>
            <a:endParaRPr lang="es-MX" dirty="0" smtClean="0"/>
          </a:p>
          <a:p>
            <a:endParaRPr lang="es-MX" dirty="0"/>
          </a:p>
        </p:txBody>
      </p:sp>
      <p:pic>
        <p:nvPicPr>
          <p:cNvPr id="4" name="Picture 3" descr="mongolia 1989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404664"/>
            <a:ext cx="4558768" cy="3176191"/>
          </a:xfrm>
          <a:prstGeom prst="rect">
            <a:avLst/>
          </a:prstGeom>
        </p:spPr>
      </p:pic>
      <p:pic>
        <p:nvPicPr>
          <p:cNvPr id="7" name="Content Placeholder 3" descr="mongoli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707812"/>
            <a:ext cx="4521446" cy="31501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36096" y="4005064"/>
            <a:ext cx="27363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err="1" smtClean="0"/>
              <a:t>Fertility</a:t>
            </a:r>
            <a:r>
              <a:rPr lang="es-MX" sz="3600" dirty="0" smtClean="0"/>
              <a:t> </a:t>
            </a:r>
            <a:r>
              <a:rPr lang="es-MX" sz="3600" dirty="0" err="1" smtClean="0"/>
              <a:t>rates</a:t>
            </a:r>
            <a:endParaRPr lang="es-MX" sz="3600" dirty="0" smtClean="0"/>
          </a:p>
          <a:p>
            <a:r>
              <a:rPr lang="es-MX" sz="3600" dirty="0" smtClean="0"/>
              <a:t>1989-4.9 </a:t>
            </a:r>
          </a:p>
          <a:p>
            <a:r>
              <a:rPr lang="es-MX" sz="3600" dirty="0" smtClean="0"/>
              <a:t>1995-3.3</a:t>
            </a:r>
          </a:p>
          <a:p>
            <a:r>
              <a:rPr lang="es-MX" sz="3600" dirty="0" smtClean="0"/>
              <a:t>2005-2.3 </a:t>
            </a:r>
            <a:endParaRPr lang="es-MX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1989 ---2,160,597</a:t>
            </a:r>
          </a:p>
          <a:p>
            <a:r>
              <a:rPr lang="es-MX" dirty="0" smtClean="0"/>
              <a:t>1970--- 1,247,600</a:t>
            </a:r>
          </a:p>
          <a:p>
            <a:endParaRPr lang="es-MX" dirty="0"/>
          </a:p>
          <a:p>
            <a:r>
              <a:rPr lang="en-US" dirty="0"/>
              <a:t>"Two Million Babies." </a:t>
            </a:r>
            <a:endParaRPr lang="en-US" dirty="0" smtClean="0"/>
          </a:p>
          <a:p>
            <a:r>
              <a:rPr lang="en-US" dirty="0" smtClean="0"/>
              <a:t>Two residence</a:t>
            </a:r>
          </a:p>
          <a:p>
            <a:r>
              <a:rPr lang="en-US" dirty="0" smtClean="0"/>
              <a:t>Celebration time!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4525963"/>
          </a:xfrm>
        </p:spPr>
        <p:txBody>
          <a:bodyPr/>
          <a:lstStyle/>
          <a:p>
            <a:r>
              <a:rPr lang="es-MX" sz="4800" dirty="0" smtClean="0">
                <a:solidFill>
                  <a:srgbClr val="FFFF00"/>
                </a:solidFill>
              </a:rPr>
              <a:t>Young </a:t>
            </a:r>
            <a:r>
              <a:rPr lang="es-MX" sz="4800" dirty="0" err="1" smtClean="0">
                <a:solidFill>
                  <a:srgbClr val="FFFF00"/>
                </a:solidFill>
              </a:rPr>
              <a:t>Population</a:t>
            </a:r>
            <a:r>
              <a:rPr lang="es-MX" sz="4800" dirty="0" smtClean="0">
                <a:solidFill>
                  <a:srgbClr val="FFFF00"/>
                </a:solidFill>
              </a:rPr>
              <a:t> (36%)</a:t>
            </a:r>
          </a:p>
          <a:p>
            <a:r>
              <a:rPr lang="es-MX" sz="4800" dirty="0" err="1" smtClean="0">
                <a:solidFill>
                  <a:srgbClr val="FFFF00"/>
                </a:solidFill>
              </a:rPr>
              <a:t>Abortion</a:t>
            </a:r>
            <a:r>
              <a:rPr lang="es-MX" sz="4800" dirty="0" smtClean="0">
                <a:solidFill>
                  <a:srgbClr val="FFFF00"/>
                </a:solidFill>
              </a:rPr>
              <a:t> x</a:t>
            </a:r>
          </a:p>
          <a:p>
            <a:endParaRPr lang="es-MX" dirty="0"/>
          </a:p>
        </p:txBody>
      </p:sp>
      <p:pic>
        <p:nvPicPr>
          <p:cNvPr id="4" name="Picture 3" descr="contraceptiv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2996952"/>
            <a:ext cx="3384376" cy="36510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63680" y="1268760"/>
            <a:ext cx="28803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400" dirty="0" smtClean="0">
                <a:solidFill>
                  <a:srgbClr val="FFFF00"/>
                </a:solidFill>
              </a:rPr>
              <a:t>Maternal </a:t>
            </a:r>
            <a:r>
              <a:rPr lang="es-MX" sz="5400" dirty="0" err="1" smtClean="0">
                <a:solidFill>
                  <a:srgbClr val="FFFF00"/>
                </a:solidFill>
              </a:rPr>
              <a:t>Mortality</a:t>
            </a:r>
            <a:endParaRPr lang="es-MX" sz="54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2492896"/>
            <a:ext cx="23042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err="1" smtClean="0">
                <a:solidFill>
                  <a:srgbClr val="FFFF00"/>
                </a:solidFill>
              </a:rPr>
              <a:t>Civic</a:t>
            </a:r>
            <a:r>
              <a:rPr lang="es-MX" sz="2800" dirty="0" smtClean="0">
                <a:solidFill>
                  <a:srgbClr val="FFFF00"/>
                </a:solidFill>
              </a:rPr>
              <a:t> </a:t>
            </a:r>
            <a:r>
              <a:rPr lang="es-MX" sz="2800" dirty="0" err="1" smtClean="0">
                <a:solidFill>
                  <a:srgbClr val="FFFF00"/>
                </a:solidFill>
              </a:rPr>
              <a:t>duty</a:t>
            </a:r>
            <a:r>
              <a:rPr lang="es-MX" sz="2800" dirty="0" smtClean="0">
                <a:solidFill>
                  <a:srgbClr val="FFFF00"/>
                </a:solidFill>
              </a:rPr>
              <a:t>-Individual </a:t>
            </a:r>
            <a:r>
              <a:rPr lang="es-MX" sz="2800" dirty="0" err="1" smtClean="0">
                <a:solidFill>
                  <a:srgbClr val="FFFF00"/>
                </a:solidFill>
              </a:rPr>
              <a:t>family</a:t>
            </a:r>
            <a:endParaRPr lang="es-MX" sz="28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4797152"/>
            <a:ext cx="25922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>
                <a:solidFill>
                  <a:srgbClr val="FFFF00"/>
                </a:solidFill>
              </a:rPr>
              <a:t>75% </a:t>
            </a:r>
            <a:r>
              <a:rPr lang="es-MX" sz="4000" dirty="0" err="1" smtClean="0">
                <a:solidFill>
                  <a:srgbClr val="FFFF00"/>
                </a:solidFill>
              </a:rPr>
              <a:t>Economy</a:t>
            </a:r>
            <a:endParaRPr lang="es-MX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</TotalTime>
  <Words>84</Words>
  <Application>Microsoft Macintosh PowerPoint</Application>
  <PresentationFormat>On-screen Show (4:3)</PresentationFormat>
  <Paragraphs>36</Paragraphs>
  <Slides>7</Slides>
  <Notes>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Mongolia 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Mongolia</dc:title>
  <dc:creator>carlos rivero</dc:creator>
  <cp:lastModifiedBy>Phil Randay</cp:lastModifiedBy>
  <cp:revision>33</cp:revision>
  <dcterms:created xsi:type="dcterms:W3CDTF">2010-10-13T14:24:14Z</dcterms:created>
  <dcterms:modified xsi:type="dcterms:W3CDTF">2010-10-13T14:35:03Z</dcterms:modified>
</cp:coreProperties>
</file>