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893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81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753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83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247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860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33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8977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247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618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37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F90A3-2F2F-4906-83F1-50FBB44A1E54}" type="datetimeFigureOut">
              <a:rPr lang="es-MX" smtClean="0"/>
              <a:t>28/11/2011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6432-71FE-46AD-82A2-A1D1040B899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435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4149080"/>
            <a:ext cx="7772400" cy="1470025"/>
          </a:xfrm>
        </p:spPr>
        <p:txBody>
          <a:bodyPr>
            <a:noAutofit/>
          </a:bodyPr>
          <a:lstStyle/>
          <a:p>
            <a:r>
              <a:rPr lang="es-MX" sz="4800" dirty="0" smtClean="0">
                <a:solidFill>
                  <a:schemeClr val="bg1"/>
                </a:solidFill>
                <a:latin typeface="Calisto MT" pitchFamily="18" charset="0"/>
              </a:rPr>
              <a:t>ANNUAL GROWTH RATE</a:t>
            </a:r>
            <a:endParaRPr lang="es-MX" sz="4800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5537448"/>
            <a:ext cx="7488832" cy="132055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¨</a:t>
            </a:r>
            <a:r>
              <a:rPr lang="en-US" dirty="0" smtClean="0">
                <a:solidFill>
                  <a:schemeClr val="bg1"/>
                </a:solidFill>
              </a:rPr>
              <a:t>Amount of increase that a specific variable has gained within a year¨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8876"/>
            <a:ext cx="5256584" cy="3669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351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149080"/>
            <a:ext cx="8229600" cy="144016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STANDERIZED BIIRTH RATE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73216"/>
            <a:ext cx="8229600" cy="111298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W</a:t>
            </a:r>
            <a:r>
              <a:rPr lang="en-US" dirty="0" smtClean="0">
                <a:solidFill>
                  <a:schemeClr val="bg1"/>
                </a:solidFill>
              </a:rPr>
              <a:t>hen comparing birth rates over time, or between countries, to take account of differences in the age structures of the populations.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5549"/>
            <a:ext cx="5760640" cy="381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52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218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POPULATION PROJECTIONS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68905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The prediction of future populations based on the present age-sex structure, and with the present rates of fertility, mortality, and migration.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89" y="238626"/>
            <a:ext cx="4752528" cy="390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31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15820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TENURE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941168"/>
            <a:ext cx="8229600" cy="1545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Which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rights</a:t>
            </a:r>
            <a:r>
              <a:rPr lang="es-MX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restrictions</a:t>
            </a:r>
            <a:r>
              <a:rPr lang="es-MX" dirty="0" smtClean="0">
                <a:solidFill>
                  <a:schemeClr val="bg1"/>
                </a:solidFill>
              </a:rPr>
              <a:t> and </a:t>
            </a:r>
            <a:r>
              <a:rPr lang="en-US" dirty="0" smtClean="0">
                <a:solidFill>
                  <a:schemeClr val="bg1"/>
                </a:solidFill>
              </a:rPr>
              <a:t>responsibilities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that people have with respect to land are held.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4727"/>
            <a:ext cx="7056784" cy="386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123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514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PRO-NATALIST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752947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 err="1" smtClean="0">
                <a:solidFill>
                  <a:schemeClr val="bg1"/>
                </a:solidFill>
              </a:rPr>
              <a:t>One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who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encourages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childbearing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18667"/>
            <a:ext cx="6048672" cy="400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228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590256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ANTI-NATALIST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One who opposes childbearing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35223"/>
            <a:ext cx="5112568" cy="238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3523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824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MIGRATION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Movement of people, involving a permanent change of residence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44043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876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09120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Calisto MT" pitchFamily="18" charset="0"/>
              </a:rPr>
              <a:t>PUSH, PULL FACTORS</a:t>
            </a:r>
            <a:endParaRPr lang="es-MX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0081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err="1" smtClean="0">
                <a:solidFill>
                  <a:schemeClr val="bg1"/>
                </a:solidFill>
              </a:rPr>
              <a:t>Negative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or</a:t>
            </a:r>
            <a:r>
              <a:rPr lang="es-MX" dirty="0" smtClean="0">
                <a:solidFill>
                  <a:schemeClr val="bg1"/>
                </a:solidFill>
              </a:rPr>
              <a:t> positive </a:t>
            </a:r>
            <a:r>
              <a:rPr lang="es-MX" dirty="0" err="1" smtClean="0">
                <a:solidFill>
                  <a:schemeClr val="bg1"/>
                </a:solidFill>
              </a:rPr>
              <a:t>features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that</a:t>
            </a:r>
            <a:r>
              <a:rPr lang="es-MX" dirty="0" smtClean="0">
                <a:solidFill>
                  <a:schemeClr val="bg1"/>
                </a:solidFill>
              </a:rPr>
              <a:t> cause a </a:t>
            </a:r>
            <a:r>
              <a:rPr lang="es-MX" dirty="0" err="1" smtClean="0">
                <a:solidFill>
                  <a:schemeClr val="bg1"/>
                </a:solidFill>
              </a:rPr>
              <a:t>person</a:t>
            </a:r>
            <a:r>
              <a:rPr lang="es-MX" dirty="0" smtClean="0">
                <a:solidFill>
                  <a:schemeClr val="bg1"/>
                </a:solidFill>
              </a:rPr>
              <a:t> to </a:t>
            </a:r>
            <a:r>
              <a:rPr lang="es-MX" dirty="0" err="1" smtClean="0">
                <a:solidFill>
                  <a:schemeClr val="bg1"/>
                </a:solidFill>
              </a:rPr>
              <a:t>move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away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from</a:t>
            </a:r>
            <a:r>
              <a:rPr lang="es-MX" dirty="0" smtClean="0">
                <a:solidFill>
                  <a:schemeClr val="bg1"/>
                </a:solidFill>
              </a:rPr>
              <a:t> a place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2264"/>
            <a:ext cx="3391253" cy="241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2264"/>
            <a:ext cx="3421533" cy="241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55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948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123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ANNUAL GROWTH RATE</vt:lpstr>
      <vt:lpstr>STANDERIZED BIIRTH RATE</vt:lpstr>
      <vt:lpstr>POPULATION PROJECTIONS</vt:lpstr>
      <vt:lpstr>TENURE</vt:lpstr>
      <vt:lpstr>PRO-NATALIST</vt:lpstr>
      <vt:lpstr>ANTI-NATALIST</vt:lpstr>
      <vt:lpstr>MIGRATION</vt:lpstr>
      <vt:lpstr>PUSH, PULL FACTORS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GROWTH RATE</dc:title>
  <dc:creator>Lancaster</dc:creator>
  <cp:lastModifiedBy>Lancaster</cp:lastModifiedBy>
  <cp:revision>5</cp:revision>
  <dcterms:created xsi:type="dcterms:W3CDTF">2011-11-28T19:33:16Z</dcterms:created>
  <dcterms:modified xsi:type="dcterms:W3CDTF">2011-11-28T20:20:55Z</dcterms:modified>
</cp:coreProperties>
</file>