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58" r:id="rId5"/>
    <p:sldId id="264" r:id="rId6"/>
    <p:sldId id="262" r:id="rId7"/>
    <p:sldId id="268" r:id="rId8"/>
    <p:sldId id="260" r:id="rId9"/>
    <p:sldId id="263" r:id="rId10"/>
    <p:sldId id="270" r:id="rId11"/>
    <p:sldId id="272" r:id="rId12"/>
    <p:sldId id="265" r:id="rId13"/>
    <p:sldId id="269" r:id="rId14"/>
    <p:sldId id="273" r:id="rId15"/>
    <p:sldId id="274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26" autoAdjust="0"/>
  </p:normalViewPr>
  <p:slideViewPr>
    <p:cSldViewPr>
      <p:cViewPr varScale="1">
        <p:scale>
          <a:sx n="46" d="100"/>
          <a:sy n="46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43B31-5D68-4F2D-B7D5-DD0BB9132BF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1CC07-DE0E-4F0F-9210-776C0FDDE18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9DC-190C-40DF-81E0-32834641BF90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10.jpeg"/><Relationship Id="rId4" Type="http://schemas.openxmlformats.org/officeDocument/2006/relationships/hyperlink" Target="http://www.google.com.mx/imgres?imgurl=http://www.born4lead.com/images/cat_book.jpg&amp;imgrefurl=http://www.born4lead.com/books.html&amp;usg=__N96qGF2rQiHuJetVFxfs4VzxTIQ=&amp;h=600&amp;w=674&amp;sz=47&amp;hl=es&amp;start=3&amp;zoom=1&amp;um=1&amp;itbs=1&amp;tbnid=EU2p5rrkeSp6ZM:&amp;tbnh=123&amp;tbnw=138&amp;prev=/images?q=book&amp;um=1&amp;hl=es&amp;rlz=1R2ACAW_esMX343&amp;tbs=isch:1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imgres?imgurl=http://behindthenewsleeds.files.wordpress.com/2009/11/communism.jpg&amp;imgrefurl=http://behindthenewsleeds.wordpress.com/previous-events/communism-20-years-on/&amp;usg=__gRc9wMUTybxKhaV75W1-8mMHJYU=&amp;h=400&amp;w=400&amp;sz=29&amp;hl=es&amp;start=3&amp;zoom=1&amp;um=1&amp;itbs=1&amp;tbnid=_brA7ugMFBfATM:&amp;tbnh=124&amp;tbnw=124&amp;prev=/images?q=communism&amp;um=1&amp;hl=es&amp;sa=N&amp;rlz=1T4ACAW_esMX338MX339&amp;tbs=isch: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mx/imgres?imgurl=http://monopoliojuridico.files.wordpress.com/2010/03/old-jail1.jpg&amp;imgrefurl=http://monopoliojuridico.wordpress.com/page/2/&amp;usg=__ea39iRpbpYm6EBkNsXj3JzderOk=&amp;h=534&amp;w=710&amp;sz=41&amp;hl=es&amp;start=1&amp;zoom=1&amp;um=1&amp;itbs=1&amp;tbnid=DSK3FSS2eGTn5M:&amp;tbnh=105&amp;tbnw=140&amp;prev=/images?q=jail&amp;um=1&amp;hl=es&amp;rlz=1R2ACAW_esMX343&amp;tbs=isch:1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mx/imgres?imgurl=http://monopoliojuridico.files.wordpress.com/2010/03/old-jail1.jpg&amp;imgrefurl=http://monopoliojuridico.wordpress.com/page/2/&amp;usg=__ea39iRpbpYm6EBkNsXj3JzderOk=&amp;h=534&amp;w=710&amp;sz=41&amp;hl=es&amp;start=1&amp;zoom=1&amp;um=1&amp;itbs=1&amp;tbnid=DSK3FSS2eGTn5M:&amp;tbnh=105&amp;tbnw=140&amp;prev=/images?q=jail&amp;um=1&amp;hl=es&amp;rlz=1R2ACAW_esMX343&amp;tbs=isch:1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www.google.com.mx/imgres?imgurl=http://www.topnews.in/files/Red-Cross101.png&amp;imgrefurl=http://www.qbn.com/topics/606998/&amp;usg=__gaDFyJtoIE11trpqW374qU_ew14=&amp;h=600&amp;w=900&amp;sz=6&amp;hl=es&amp;start=8&amp;zoom=1&amp;um=1&amp;itbs=1&amp;tbnid=lb5pUE1VUf3hRM:&amp;tbnh=97&amp;tbnw=146&amp;prev=/images?q=hospital+cross&amp;um=1&amp;hl=es&amp;rlz=1R2ACAW_esMX343&amp;tbs=isch: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google.com.mx/imgres?imgurl=http://www.born4lead.com/images/cat_book.jpg&amp;imgrefurl=http://www.born4lead.com/books.html&amp;usg=__N96qGF2rQiHuJetVFxfs4VzxTIQ=&amp;h=600&amp;w=674&amp;sz=47&amp;hl=es&amp;start=3&amp;zoom=1&amp;um=1&amp;itbs=1&amp;tbnid=EU2p5rrkeSp6ZM:&amp;tbnh=123&amp;tbnw=138&amp;prev=/images?q=book&amp;um=1&amp;hl=es&amp;rlz=1R2ACAW_esMX343&amp;tbs=isch: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699792" y="404664"/>
            <a:ext cx="3167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ROMANIA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547664" y="1268760"/>
            <a:ext cx="59148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Pro-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Natalist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policies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131840" y="5934670"/>
            <a:ext cx="2510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Gaby L6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410" name="Picture 2" descr="Europe map showing Roma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276872"/>
            <a:ext cx="4638675" cy="326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556793"/>
            <a:ext cx="3106688" cy="22322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1974 less:</a:t>
            </a: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LABOUR REFORMS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2290" name="Picture 2" descr="http://4.bp.blogspot.com/_22L82Ix2kqI/RjmAm9gl8MI/AAAAAAAAAHI/FfXb_EvrtRo/s320/work-in-progre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3"/>
            <a:ext cx="2296871" cy="2016224"/>
          </a:xfrm>
          <a:prstGeom prst="rect">
            <a:avLst/>
          </a:prstGeom>
          <a:noFill/>
        </p:spPr>
      </p:pic>
      <p:pic>
        <p:nvPicPr>
          <p:cNvPr id="12292" name="Picture 4" descr="http://espanol.istockphoto.com/file_thumbview_approve/196709/2/istockphoto_196709-clock-on-wall-01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221088"/>
            <a:ext cx="2160240" cy="216024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652120" y="155679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More:</a:t>
            </a:r>
            <a:endParaRPr lang="en-US" sz="3600" dirty="0"/>
          </a:p>
        </p:txBody>
      </p:sp>
      <p:pic>
        <p:nvPicPr>
          <p:cNvPr id="12294" name="Picture 6" descr="http://www.memorialhermann.org/uploadedImages/Locations/Childrens/Services/Womens_Center/Mom%20and%20Bab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2492896"/>
            <a:ext cx="3313497" cy="2670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81033" y="476672"/>
            <a:ext cx="4912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CONCEQUENCES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99592" y="170080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First successful, then not.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Abortion and mortality increased.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2983060" y="260648"/>
            <a:ext cx="33566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PROBLEMS</a:t>
            </a:r>
            <a:endParaRPr lang="es-E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8194" name="Picture 2" descr="http://3.bp.blogspot.com/_JyharBnzKRg/R0IC-ahh9SI/AAAAAAAAADQ/YVxc2tG8olo/s320/R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08920"/>
            <a:ext cx="2857500" cy="280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Modern policies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830002" y="332656"/>
            <a:ext cx="73904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3"/>
                </a:solidFill>
              </a:rPr>
              <a:t>AFTER COMMUNIST FALL</a:t>
            </a:r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" name="Picture 2" descr="http://www.steadyhealth.com/4540/Image/bcpil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2808312" cy="2808312"/>
          </a:xfrm>
          <a:prstGeom prst="rect">
            <a:avLst/>
          </a:prstGeom>
          <a:noFill/>
        </p:spPr>
      </p:pic>
      <p:pic>
        <p:nvPicPr>
          <p:cNvPr id="7" name="Picture 4" descr="http://t1.gstatic.com/images?q=tbn:EU2p5rrkeSp6ZM:http://www.born4lead.com/images/cat_boo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204864"/>
            <a:ext cx="2908421" cy="2592288"/>
          </a:xfrm>
          <a:prstGeom prst="rect">
            <a:avLst/>
          </a:prstGeom>
          <a:noFill/>
        </p:spPr>
      </p:pic>
      <p:pic>
        <p:nvPicPr>
          <p:cNvPr id="6146" name="Picture 2" descr="http://atochaemprende.wikispaces.com/file/view/doctor.jpg/108062861/docto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3573016"/>
            <a:ext cx="221424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7544" y="1772816"/>
            <a:ext cx="8179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HOW THEY HAVE WORKED?</a:t>
            </a:r>
            <a:endParaRPr lang="es-E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nationmaster.com/images/pyramids/ro-20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764704"/>
            <a:ext cx="4536504" cy="2272779"/>
          </a:xfrm>
          <a:prstGeom prst="rect">
            <a:avLst/>
          </a:prstGeom>
          <a:noFill/>
        </p:spPr>
      </p:pic>
      <p:pic>
        <p:nvPicPr>
          <p:cNvPr id="2052" name="Picture 4" descr="http://images.nationmaster.com/images/pyramids/ro-202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4544673" cy="2276872"/>
          </a:xfrm>
          <a:prstGeom prst="rect">
            <a:avLst/>
          </a:prstGeom>
          <a:noFill/>
        </p:spPr>
      </p:pic>
      <p:pic>
        <p:nvPicPr>
          <p:cNvPr id="2054" name="Picture 6" descr="http://images.nationmaster.com/images/pyramids/ro-205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573016"/>
            <a:ext cx="4556001" cy="2282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2476872"/>
          </a:xfrm>
        </p:spPr>
        <p:txBody>
          <a:bodyPr>
            <a:normAutofit/>
          </a:bodyPr>
          <a:lstStyle/>
          <a:p>
            <a:r>
              <a:rPr lang="en-US" dirty="0" smtClean="0"/>
              <a:t>Approaching  zero population growth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1907704" y="332656"/>
            <a:ext cx="4332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background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6626" name="Picture 2" descr="http://t0.gstatic.com/images?q=tbn:_brA7ugMFBfATM:http://behindthenewsleeds.files.wordpress.com/2009/11/communis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556792"/>
            <a:ext cx="2189212" cy="2189214"/>
          </a:xfrm>
          <a:prstGeom prst="rect">
            <a:avLst/>
          </a:prstGeom>
          <a:noFill/>
        </p:spPr>
      </p:pic>
      <p:pic>
        <p:nvPicPr>
          <p:cNvPr id="26628" name="Picture 4" descr="http://espartero.blogia.com/upload/20080719213645-money-20stack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077072"/>
            <a:ext cx="2736304" cy="2494153"/>
          </a:xfrm>
          <a:prstGeom prst="rect">
            <a:avLst/>
          </a:prstGeom>
          <a:noFill/>
        </p:spPr>
      </p:pic>
      <p:pic>
        <p:nvPicPr>
          <p:cNvPr id="26632" name="Picture 8" descr="http://www.kilmerhouse.com/files/2006/07/originalplan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2924944"/>
            <a:ext cx="3168352" cy="3539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2627784" y="332656"/>
            <a:ext cx="3511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RESPONSES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" name="Picture 4" descr="http://espartero.blogia.com/upload/20080719213645-money-20stac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077072"/>
            <a:ext cx="2736304" cy="2494153"/>
          </a:xfrm>
          <a:prstGeom prst="rect">
            <a:avLst/>
          </a:prstGeom>
          <a:noFill/>
        </p:spPr>
      </p:pic>
      <p:pic>
        <p:nvPicPr>
          <p:cNvPr id="5" name="Picture 2" descr="http://www.partydomain.co.uk/images/P/G100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0"/>
            <a:ext cx="2209800" cy="3686175"/>
          </a:xfrm>
          <a:prstGeom prst="rect">
            <a:avLst/>
          </a:prstGeom>
          <a:noFill/>
        </p:spPr>
      </p:pic>
      <p:pic>
        <p:nvPicPr>
          <p:cNvPr id="24578" name="Picture 2" descr="http://www.teledu.org/wp-content/uploads/2010/01/marri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2636912"/>
            <a:ext cx="1674605" cy="2592288"/>
          </a:xfrm>
          <a:prstGeom prst="rect">
            <a:avLst/>
          </a:prstGeom>
          <a:noFill/>
        </p:spPr>
      </p:pic>
      <p:pic>
        <p:nvPicPr>
          <p:cNvPr id="8" name="Picture 6" descr="http://t3.gstatic.com/images?q=tbn:DSK3FSS2eGTn5M:http://monopoliojuridico.files.wordpress.com/2010/03/old-jail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340768"/>
            <a:ext cx="3168352" cy="2376264"/>
          </a:xfrm>
          <a:prstGeom prst="rect">
            <a:avLst/>
          </a:prstGeom>
          <a:noFill/>
        </p:spPr>
      </p:pic>
      <p:pic>
        <p:nvPicPr>
          <p:cNvPr id="9" name="Picture 2" descr="http://www.steadyhealth.com/4540/Image/bcpill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3789040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79712" y="1196752"/>
            <a:ext cx="4176464" cy="16561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1966 prohibited unless…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555776" y="260648"/>
            <a:ext cx="3295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/>
              </a:rPr>
              <a:t>ABORTION</a:t>
            </a:r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2530" name="Picture 2" descr="http://www.partydomain.co.uk/images/P/G10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708920"/>
            <a:ext cx="2209800" cy="3686175"/>
          </a:xfrm>
          <a:prstGeom prst="rect">
            <a:avLst/>
          </a:prstGeom>
          <a:noFill/>
        </p:spPr>
      </p:pic>
      <p:pic>
        <p:nvPicPr>
          <p:cNvPr id="22532" name="Picture 4" descr="http://t1.gstatic.com/images?q=tbn:lb5pUE1VUf3hRM:http://www.topnews.in/files/Red-Cross101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429000"/>
            <a:ext cx="2817963" cy="1872208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323528" y="2276872"/>
            <a:ext cx="792088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4" name="Picture 6" descr="http://t3.gstatic.com/images?q=tbn:DSK3FSS2eGTn5M:http://monopoliojuridico.files.wordpress.com/2010/03/old-jail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3284984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755576" y="332656"/>
            <a:ext cx="74523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CONTRACEPTIVES AND SEX EDUCATION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8434" name="Picture 2" descr="http://www.steadyhealth.com/4540/Image/bcpil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636912"/>
            <a:ext cx="2808312" cy="2808312"/>
          </a:xfrm>
          <a:prstGeom prst="rect">
            <a:avLst/>
          </a:prstGeom>
          <a:noFill/>
        </p:spPr>
      </p:pic>
      <p:pic>
        <p:nvPicPr>
          <p:cNvPr id="18436" name="Picture 4" descr="http://t1.gstatic.com/images?q=tbn:EU2p5rrkeSp6ZM:http://www.born4lead.com/images/cat_boo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852936"/>
            <a:ext cx="2908421" cy="2592288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539552" y="1700808"/>
            <a:ext cx="7992888" cy="4248472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10800000" flipV="1">
            <a:off x="611560" y="1844824"/>
            <a:ext cx="7920880" cy="4248472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836713"/>
            <a:ext cx="5472608" cy="648071"/>
          </a:xfrm>
        </p:spPr>
        <p:txBody>
          <a:bodyPr/>
          <a:lstStyle/>
          <a:p>
            <a:r>
              <a:rPr lang="en-US" dirty="0" smtClean="0"/>
              <a:t>Marriages legal age 15</a:t>
            </a:r>
            <a:endParaRPr lang="en-US" dirty="0"/>
          </a:p>
        </p:txBody>
      </p:sp>
      <p:pic>
        <p:nvPicPr>
          <p:cNvPr id="16386" name="Picture 2" descr="http://unitedfamiliesinternational.files.wordpress.com/2009/11/marri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916832"/>
            <a:ext cx="3686175" cy="3686175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5940152" y="112474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Divorces</a:t>
            </a:r>
            <a:endParaRPr lang="en-US" sz="3600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6012160" y="836712"/>
            <a:ext cx="1656184" cy="1152128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10800000" flipV="1">
            <a:off x="6084168" y="692696"/>
            <a:ext cx="1656184" cy="144016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388" name="Picture 4" descr="http://www.settlepro.com/images/divorce_p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708920"/>
            <a:ext cx="3465315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r>
              <a:rPr lang="en-US" dirty="0" smtClean="0"/>
              <a:t>Monthly  gynecological examinations </a:t>
            </a:r>
            <a:endParaRPr lang="en-US" dirty="0"/>
          </a:p>
        </p:txBody>
      </p:sp>
      <p:sp>
        <p:nvSpPr>
          <p:cNvPr id="4" name="3 Rectángulo"/>
          <p:cNvSpPr/>
          <p:nvPr/>
        </p:nvSpPr>
        <p:spPr>
          <a:xfrm>
            <a:off x="2346291" y="404664"/>
            <a:ext cx="39101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HEALTHCARE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4338" name="Picture 2" descr="http://dnausers.d-n-a.net/leodis-leeds/graphics/factor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708920"/>
            <a:ext cx="3971925" cy="3324225"/>
          </a:xfrm>
          <a:prstGeom prst="rect">
            <a:avLst/>
          </a:prstGeom>
          <a:noFill/>
        </p:spPr>
      </p:pic>
      <p:pic>
        <p:nvPicPr>
          <p:cNvPr id="14340" name="Picture 4" descr="http://www.cenam.mx/boletin/imagen/img02/ultrasonid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852936"/>
            <a:ext cx="3491415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3275856" y="332656"/>
            <a:ext cx="1933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TAXES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5536" y="134076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Kids:</a:t>
            </a:r>
            <a:endParaRPr lang="en-US" sz="3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5076056" y="141277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No kids:</a:t>
            </a:r>
            <a:endParaRPr lang="en-US" sz="3600" dirty="0"/>
          </a:p>
        </p:txBody>
      </p:sp>
      <p:pic>
        <p:nvPicPr>
          <p:cNvPr id="12290" name="Picture 2" descr="http://www.economicpopulist.org/files/images/money_tree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2946560" cy="2664296"/>
          </a:xfrm>
          <a:prstGeom prst="rect">
            <a:avLst/>
          </a:prstGeom>
          <a:noFill/>
        </p:spPr>
      </p:pic>
      <p:pic>
        <p:nvPicPr>
          <p:cNvPr id="12292" name="Picture 4" descr="http://www.zunal.com/myaccount/uploads/money(7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933056"/>
            <a:ext cx="2088232" cy="2088232"/>
          </a:xfrm>
          <a:prstGeom prst="rect">
            <a:avLst/>
          </a:prstGeom>
          <a:noFill/>
        </p:spPr>
      </p:pic>
      <p:pic>
        <p:nvPicPr>
          <p:cNvPr id="12294" name="Picture 6" descr="http://www.wvi.com/~coinguy/coin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276872"/>
            <a:ext cx="2762250" cy="3686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628800"/>
            <a:ext cx="3744416" cy="4525963"/>
          </a:xfrm>
        </p:spPr>
        <p:txBody>
          <a:bodyPr/>
          <a:lstStyle/>
          <a:p>
            <a:r>
              <a:rPr lang="en-US" dirty="0" smtClean="0"/>
              <a:t>Pensions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Kid upward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915816" y="476672"/>
            <a:ext cx="3080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REWARDS</a:t>
            </a:r>
            <a:endParaRPr lang="es-E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42" name="Picture 2" descr="http://walhez.com/wp-content/uploads/2008/06/family-guy-the-fami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852936"/>
            <a:ext cx="3810000" cy="340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85</Words>
  <Application>Microsoft Office PowerPoint</Application>
  <PresentationFormat>Presentación en pantalla (4:3)</PresentationFormat>
  <Paragraphs>44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LABOUR REFORMS</vt:lpstr>
      <vt:lpstr>Diapositiva 11</vt:lpstr>
      <vt:lpstr>Diapositiva 12</vt:lpstr>
      <vt:lpstr>Diapositiva 13</vt:lpstr>
      <vt:lpstr>Diapositiva 14</vt:lpstr>
      <vt:lpstr>Diapositiva 15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Valued Acer Customer</dc:creator>
  <cp:lastModifiedBy>Valued Acer Customer</cp:lastModifiedBy>
  <cp:revision>49</cp:revision>
  <dcterms:created xsi:type="dcterms:W3CDTF">2010-09-25T22:11:21Z</dcterms:created>
  <dcterms:modified xsi:type="dcterms:W3CDTF">2010-10-14T01:25:23Z</dcterms:modified>
</cp:coreProperties>
</file>