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9C325-4715-C247-9A40-9F6C25215D28}" type="datetimeFigureOut">
              <a:rPr lang="en-US" smtClean="0"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8978C-772C-2643-8CA1-50D0AA11DD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ONE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 &amp; CONTEXT</a:t>
            </a:r>
          </a:p>
          <a:p>
            <a:r>
              <a:rPr lang="en-US" dirty="0" smtClean="0"/>
              <a:t>300 WORDS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FIELDWORK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263"/>
            <a:ext cx="8229600" cy="5280525"/>
          </a:xfrm>
        </p:spPr>
        <p:txBody>
          <a:bodyPr>
            <a:normAutofit/>
          </a:bodyPr>
          <a:lstStyle/>
          <a:p>
            <a:r>
              <a:rPr lang="en-US" dirty="0" smtClean="0"/>
              <a:t>AIM OF INVESTIGATION/QUESTION TO INVESITGATE</a:t>
            </a:r>
          </a:p>
          <a:p>
            <a:pPr lvl="1"/>
            <a:r>
              <a:rPr lang="en-US" dirty="0" smtClean="0"/>
              <a:t>HYPOTHESES YOU ARE GOING TO USE TO TEST AND ANSWER THIS QUESTION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THEORETICAL CONTEXT – LAND USE MODELS, RETAIL GEOGRAPHY THEORY, CHARACTERISTICS OF A CITY, GENTRIFICATION THEORIES, FUNCTION OF A CITY</a:t>
            </a:r>
          </a:p>
          <a:p>
            <a:pPr lvl="3">
              <a:buNone/>
            </a:pPr>
            <a:r>
              <a:rPr lang="en-US" sz="3600" dirty="0" smtClean="0"/>
              <a:t>BRIEFLY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THE FIELDWORK WILL BE CARRIED OUT?</a:t>
            </a:r>
          </a:p>
          <a:p>
            <a:r>
              <a:rPr lang="en-US" dirty="0" smtClean="0"/>
              <a:t>WHY IN THOSE LOCATIONS?</a:t>
            </a:r>
          </a:p>
          <a:p>
            <a:r>
              <a:rPr lang="en-US" dirty="0" smtClean="0"/>
              <a:t>MAP IS </a:t>
            </a:r>
            <a:r>
              <a:rPr lang="en-US" b="1" dirty="0" smtClean="0"/>
              <a:t>ESSENTIAL</a:t>
            </a:r>
            <a:r>
              <a:rPr lang="en-US" dirty="0" smtClean="0"/>
              <a:t>!!</a:t>
            </a:r>
          </a:p>
          <a:p>
            <a:r>
              <a:rPr lang="en-US" dirty="0" smtClean="0"/>
              <a:t>SPATIAL, PHYSICAL, SOCIO-ECOOMIC CONDITIONS &amp; BACKGROUND INFORMATION</a:t>
            </a:r>
          </a:p>
          <a:p>
            <a:pPr lvl="1"/>
            <a:r>
              <a:rPr lang="en-US" sz="5400" b="1" dirty="0" smtClean="0"/>
              <a:t>BRIEF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84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SECTION ONE </vt:lpstr>
      <vt:lpstr>FIELDWORK QUESTION</vt:lpstr>
      <vt:lpstr>GEOGRAPHIC CONTEXT</vt:lpstr>
    </vt:vector>
  </TitlesOfParts>
  <Company>Lancaster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ONE </dc:title>
  <dc:creator>Phil Randay</dc:creator>
  <cp:lastModifiedBy>Phil Randay</cp:lastModifiedBy>
  <cp:revision>3</cp:revision>
  <dcterms:created xsi:type="dcterms:W3CDTF">2010-10-21T17:37:09Z</dcterms:created>
  <dcterms:modified xsi:type="dcterms:W3CDTF">2010-10-21T17:52:16Z</dcterms:modified>
</cp:coreProperties>
</file>