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73" r:id="rId5"/>
    <p:sldId id="259" r:id="rId6"/>
    <p:sldId id="260" r:id="rId7"/>
    <p:sldId id="261" r:id="rId8"/>
    <p:sldId id="262" r:id="rId9"/>
    <p:sldId id="263" r:id="rId10"/>
    <p:sldId id="272" r:id="rId11"/>
    <p:sldId id="267" r:id="rId12"/>
    <p:sldId id="271" r:id="rId13"/>
    <p:sldId id="264" r:id="rId14"/>
    <p:sldId id="265" r:id="rId15"/>
    <p:sldId id="266" r:id="rId16"/>
    <p:sldId id="268" r:id="rId17"/>
    <p:sldId id="269" r:id="rId18"/>
    <p:sldId id="275" r:id="rId19"/>
    <p:sldId id="270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35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11149E0-A13D-439A-8D35-B2B639A83D3E}" type="datetimeFigureOut">
              <a:rPr lang="es-MX" smtClean="0"/>
              <a:t>11/9/12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76775FD-C9A0-4D2A-AD04-AFBE876480E0}" type="slidenum">
              <a:rPr lang="es-MX" smtClean="0"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Relationship Id="rId3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File:Fievre_typhoide.png" TargetMode="External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lth.ny.gov/diseases/communicable/typhoid_fever/fact_sheet.htm" TargetMode="External"/><Relationship Id="rId4" Type="http://schemas.openxmlformats.org/officeDocument/2006/relationships/hyperlink" Target="http://www.who.int/topics/typhoid_fever/en/" TargetMode="External"/><Relationship Id="rId5" Type="http://schemas.openxmlformats.org/officeDocument/2006/relationships/hyperlink" Target="http://www.cdc.gov/nczved/divisions/dfbmd/diseases/typhoid_fever/" TargetMode="External"/><Relationship Id="rId6" Type="http://schemas.openxmlformats.org/officeDocument/2006/relationships/hyperlink" Target="http://en.wikipedia.org/wiki/Typhoid_fever" TargetMode="External"/><Relationship Id="rId7" Type="http://schemas.openxmlformats.org/officeDocument/2006/relationships/hyperlink" Target="http://www.nationmaster.com/graph/mor_typ_and_par_fev-mortality-typhoid-and-paratyphoid-fever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nntech.com/library/diseases/diseases/waterborne-diseases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 smtClean="0"/>
              <a:t>Typhoid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Mariana and Caro 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4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/>
              <a:t>Symptoms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68259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/>
              <a:t>1- 3 </a:t>
            </a:r>
            <a:r>
              <a:rPr lang="es-MX" sz="2800" dirty="0" err="1" smtClean="0"/>
              <a:t>weeks</a:t>
            </a:r>
            <a:endParaRPr lang="es-MX" sz="2800" dirty="0" smtClean="0"/>
          </a:p>
          <a:p>
            <a:pPr>
              <a:buFont typeface="Arial" pitchFamily="34" charset="0"/>
              <a:buChar char="•"/>
            </a:pPr>
            <a:r>
              <a:rPr lang="es-MX" sz="2800" dirty="0" err="1" smtClean="0"/>
              <a:t>Antibiotics</a:t>
            </a:r>
            <a:endParaRPr lang="es-MX" sz="2800" dirty="0" smtClean="0"/>
          </a:p>
          <a:p>
            <a:pPr>
              <a:buFont typeface="Arial" pitchFamily="34" charset="0"/>
              <a:buChar char="•"/>
            </a:pPr>
            <a:r>
              <a:rPr lang="es-MX" sz="2800" dirty="0" err="1" smtClean="0"/>
              <a:t>Outbreaks</a:t>
            </a:r>
            <a:r>
              <a:rPr lang="es-MX" sz="2800" dirty="0" smtClean="0"/>
              <a:t> are </a:t>
            </a:r>
            <a:r>
              <a:rPr lang="es-MX" sz="2800" dirty="0" err="1" smtClean="0"/>
              <a:t>rare</a:t>
            </a:r>
            <a:endParaRPr lang="es-MX" sz="2800" dirty="0"/>
          </a:p>
        </p:txBody>
      </p:sp>
      <p:pic>
        <p:nvPicPr>
          <p:cNvPr id="6146" name="Picture 2" descr="http://www.onesourcehealing.org/images/Blogs/fever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35484"/>
            <a:ext cx="3621782" cy="333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rialx.com/g/Malaise-1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7247"/>
            <a:ext cx="2520280" cy="196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drlisawatson.com/wp-content/uploads/2010/04/migraine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26" y="2780928"/>
            <a:ext cx="3727954" cy="224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252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/>
              <a:t>prevention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0041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 </a:t>
            </a:r>
            <a:r>
              <a:rPr lang="en-US" dirty="0" smtClean="0"/>
              <a:t>hygienic </a:t>
            </a:r>
            <a:r>
              <a:rPr lang="en-US" dirty="0" err="1"/>
              <a:t>behaviour</a:t>
            </a:r>
            <a:endParaRPr lang="es-MX" dirty="0"/>
          </a:p>
        </p:txBody>
      </p:sp>
      <p:pic>
        <p:nvPicPr>
          <p:cNvPr id="5124" name="Picture 4" descr="http://3.bp.blogspot.com/_zGRySe1Otlc/TDm4tPMrowI/AAAAAAAAAHw/QywWTZOnLMY/S374/la-higiene-buca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80293"/>
            <a:ext cx="4138414" cy="316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4.bp.blogspot.com/_ZFlEMZQcFiQ/SwrxKhkFWfI/AAAAAAAAAOA/PH4yOy0jY2Q/s320/higie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351488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624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20940" cy="54864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776" y="702971"/>
            <a:ext cx="7520940" cy="357984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MX" sz="2400" dirty="0" smtClean="0"/>
              <a:t>20th </a:t>
            </a:r>
            <a:r>
              <a:rPr lang="es-MX" sz="2400" dirty="0" err="1" smtClean="0"/>
              <a:t>century</a:t>
            </a:r>
            <a:endParaRPr lang="es-MX" sz="2400" dirty="0" smtClean="0"/>
          </a:p>
          <a:p>
            <a:pPr>
              <a:buFont typeface="Arial" pitchFamily="34" charset="0"/>
              <a:buChar char="•"/>
            </a:pPr>
            <a:r>
              <a:rPr lang="es-MX" sz="2400" dirty="0" err="1" smtClean="0"/>
              <a:t>Sanitation</a:t>
            </a:r>
            <a:r>
              <a:rPr lang="es-MX" sz="2400" dirty="0" smtClean="0"/>
              <a:t> </a:t>
            </a:r>
            <a:r>
              <a:rPr lang="es-MX" sz="2400" dirty="0" err="1" smtClean="0"/>
              <a:t>techniques</a:t>
            </a:r>
            <a:endParaRPr lang="es-MX" sz="2400" dirty="0" smtClean="0"/>
          </a:p>
          <a:p>
            <a:pPr>
              <a:buFont typeface="Arial" pitchFamily="34" charset="0"/>
              <a:buChar char="•"/>
            </a:pPr>
            <a:r>
              <a:rPr lang="es-MX" sz="2400" dirty="0" err="1" smtClean="0"/>
              <a:t>Vaccinations</a:t>
            </a:r>
            <a:endParaRPr lang="es-MX" sz="2400" dirty="0" smtClean="0"/>
          </a:p>
          <a:p>
            <a:pPr>
              <a:buFont typeface="Arial" pitchFamily="34" charset="0"/>
              <a:buChar char="•"/>
            </a:pPr>
            <a:endParaRPr lang="es-MX" sz="2400" dirty="0"/>
          </a:p>
        </p:txBody>
      </p:sp>
      <p:pic>
        <p:nvPicPr>
          <p:cNvPr id="7170" name="Picture 2" descr="http://esa.un.org/iys/images/IYSlogo_ltou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246" y="260648"/>
            <a:ext cx="459747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doyourownpestcontrol.com/sanita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2832303" cy="280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423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err="1"/>
              <a:t>Almroth</a:t>
            </a:r>
            <a:r>
              <a:rPr lang="en-US" sz="2400" dirty="0"/>
              <a:t> Edward Wright </a:t>
            </a:r>
            <a:r>
              <a:rPr lang="en-US" sz="2400" dirty="0" smtClean="0"/>
              <a:t>-1896.</a:t>
            </a:r>
            <a:endParaRPr lang="en-US" sz="2400" baseline="300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Frederick </a:t>
            </a:r>
            <a:r>
              <a:rPr lang="en-US" sz="2400" dirty="0"/>
              <a:t>F. </a:t>
            </a:r>
            <a:r>
              <a:rPr lang="en-US" sz="2400" dirty="0" err="1" smtClean="0"/>
              <a:t>Russel</a:t>
            </a:r>
            <a:r>
              <a:rPr lang="en-US" sz="2400" dirty="0" smtClean="0"/>
              <a:t>- 1909</a:t>
            </a:r>
            <a:endParaRPr lang="es-MX" sz="2400" dirty="0"/>
          </a:p>
        </p:txBody>
      </p:sp>
      <p:sp>
        <p:nvSpPr>
          <p:cNvPr id="4" name="AutoShape 2" descr="http://www.practiceofmadness.com/wp-content/uploads/2010/06/vaccination-deb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196" name="Picture 4" descr="http://www.practiceofmadness.com/wp-content/uploads/2010/06/vaccination-deb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38736"/>
            <a:ext cx="3753903" cy="375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bluedeerhealing.com/wp-content/uploads/2011/03/vaccin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85812"/>
            <a:ext cx="2880319" cy="283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774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888692"/>
            <a:ext cx="7520940" cy="548640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  <a:latin typeface="Constantia"/>
              </a:rPr>
              <a:t/>
            </a:r>
            <a:br>
              <a:rPr lang="en-US" dirty="0">
                <a:solidFill>
                  <a:prstClr val="black"/>
                </a:solidFill>
                <a:latin typeface="Constantia"/>
              </a:rPr>
            </a:br>
            <a:r>
              <a:rPr lang="en-US" dirty="0">
                <a:solidFill>
                  <a:prstClr val="black"/>
                </a:solidFill>
                <a:latin typeface="Constantia"/>
              </a:rPr>
              <a:t>Incidence of typhoid fever</a:t>
            </a:r>
            <a:endParaRPr lang="es-MX" dirty="0"/>
          </a:p>
        </p:txBody>
      </p:sp>
      <p:pic>
        <p:nvPicPr>
          <p:cNvPr id="4" name="Picture 3" descr="http://upload.wikimedia.org/wikipedia/commons/thumb/5/58/Fievre_typhoide.png/450px-Fievre_typhoide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90" y="0"/>
            <a:ext cx="9152690" cy="486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3150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167" y="10863"/>
            <a:ext cx="5468962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1572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/>
              <a:t>Bibliography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5653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2000" dirty="0">
                <a:hlinkClick r:id="rId2"/>
              </a:rPr>
              <a:t>http://www.lenntech.com/library/diseases/diseases/waterborne-diseases.htm</a:t>
            </a:r>
            <a:endParaRPr lang="es-MX" sz="2000" dirty="0"/>
          </a:p>
          <a:p>
            <a:r>
              <a:rPr lang="es-MX" sz="2000" u="sng" dirty="0">
                <a:hlinkClick r:id="rId3"/>
              </a:rPr>
              <a:t>http://www.health.ny.gov/diseases/communicable/typhoid_fever/fact_sheet.htm</a:t>
            </a:r>
            <a:endParaRPr lang="es-MX" sz="2000" dirty="0"/>
          </a:p>
          <a:p>
            <a:r>
              <a:rPr lang="es-MX" sz="2000" u="sng" dirty="0">
                <a:hlinkClick r:id="rId4"/>
              </a:rPr>
              <a:t>http://www.who.int/topics/typhoid_fever/en/</a:t>
            </a:r>
            <a:endParaRPr lang="es-MX" sz="2000" dirty="0"/>
          </a:p>
          <a:p>
            <a:r>
              <a:rPr lang="es-MX" sz="2000" u="sng" dirty="0">
                <a:hlinkClick r:id="rId5"/>
              </a:rPr>
              <a:t>http://www.cdc.gov/nczved/divisions/dfbmd/diseases/typhoid_fever/</a:t>
            </a:r>
            <a:endParaRPr lang="es-MX" sz="2000" dirty="0"/>
          </a:p>
          <a:p>
            <a:r>
              <a:rPr lang="es-MX" sz="2000" u="sng" dirty="0">
                <a:hlinkClick r:id="rId6"/>
              </a:rPr>
              <a:t>http://en.wikipedia.org/wiki/Typhoid_fever</a:t>
            </a:r>
            <a:endParaRPr lang="es-MX" sz="2000" dirty="0"/>
          </a:p>
          <a:p>
            <a:r>
              <a:rPr lang="es-MX" sz="2000" u="sng" dirty="0">
                <a:hlinkClick r:id="rId7"/>
              </a:rPr>
              <a:t>http://www.nationmaster.com/graph/mor_typ_and_par_fev-mortality-typhoid-and-paratyphoid-fevers</a:t>
            </a:r>
            <a:endParaRPr lang="es-MX" sz="20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5470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/>
              <a:t>Salmonella </a:t>
            </a:r>
            <a:r>
              <a:rPr lang="en-US" i="1" dirty="0" err="1"/>
              <a:t>typhi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146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/>
            </a:r>
            <a:br>
              <a:rPr lang="en-US" i="1" dirty="0"/>
            </a:b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i="1" dirty="0" smtClean="0"/>
              <a:t>Blood stream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Intestinal </a:t>
            </a:r>
            <a:r>
              <a:rPr lang="en-US" sz="3200" dirty="0"/>
              <a:t>tract</a:t>
            </a:r>
            <a:endParaRPr lang="en-US" sz="3200" i="1" dirty="0" smtClean="0"/>
          </a:p>
          <a:p>
            <a:pPr>
              <a:buFont typeface="Arial" pitchFamily="34" charset="0"/>
              <a:buChar char="•"/>
            </a:pPr>
            <a:r>
              <a:rPr lang="en-US" sz="3200" i="1" dirty="0" smtClean="0"/>
              <a:t>Humans</a:t>
            </a:r>
            <a:endParaRPr lang="es-MX" sz="3200" dirty="0"/>
          </a:p>
        </p:txBody>
      </p:sp>
      <p:pic>
        <p:nvPicPr>
          <p:cNvPr id="2050" name="Picture 2" descr="http://ilovebacteria.com/Images/salmonell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723" y="1916832"/>
            <a:ext cx="5466184" cy="323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274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/>
              <a:t>waterborn</a:t>
            </a:r>
            <a:r>
              <a:rPr lang="es-MX" dirty="0"/>
              <a:t> </a:t>
            </a:r>
            <a:r>
              <a:rPr lang="es-MX" dirty="0" err="1"/>
              <a:t>disease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6497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Drinking  contaminated water</a:t>
            </a:r>
            <a:endParaRPr lang="es-MX" sz="2800" dirty="0"/>
          </a:p>
        </p:txBody>
      </p:sp>
      <p:pic>
        <p:nvPicPr>
          <p:cNvPr id="1026" name="Picture 2" descr="http://www.decodeunicode.org/data/glyph/196x196/215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12135"/>
            <a:ext cx="18669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lenntech.com/images/Water%20Borne%20Diseases/wb%20diseased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641" y="404664"/>
            <a:ext cx="324035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1.bp.blogspot.com/_wLXb27zNg20/TUseioGRkNI/AAAAAAAACMw/2iBCrclUPIc/s200/cac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564904"/>
            <a:ext cx="1628775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701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27584" y="260648"/>
            <a:ext cx="7520940" cy="3579849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MX" sz="2800" dirty="0" err="1" smtClean="0"/>
              <a:t>Lacking</a:t>
            </a:r>
            <a:r>
              <a:rPr lang="es-MX" sz="2800" dirty="0" smtClean="0"/>
              <a:t> </a:t>
            </a:r>
            <a:r>
              <a:rPr lang="es-MX" sz="2800" dirty="0" err="1" smtClean="0"/>
              <a:t>acess</a:t>
            </a:r>
            <a:endParaRPr lang="es-MX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err="1" smtClean="0"/>
              <a:t>Sanitation</a:t>
            </a:r>
            <a:r>
              <a:rPr lang="es-MX" sz="2800" dirty="0" smtClean="0"/>
              <a:t>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err="1" smtClean="0"/>
              <a:t>Tsumani</a:t>
            </a:r>
            <a:endParaRPr lang="es-MX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es-MX" sz="2800" dirty="0"/>
          </a:p>
        </p:txBody>
      </p:sp>
      <p:pic>
        <p:nvPicPr>
          <p:cNvPr id="3074" name="Picture 2" descr="http://ntic.uson.mx/wikiseguridad/images/f/fa/Tsuna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6632"/>
            <a:ext cx="5220072" cy="345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actiludis.com/wp-content/uploads/2009/08/Lavar-man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696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www.lenntech.com/images/Water%20Borne%20Diseases/map21-2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39889"/>
            <a:ext cx="9505056" cy="689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10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err="1" smtClean="0"/>
              <a:t>Clean</a:t>
            </a:r>
            <a:r>
              <a:rPr lang="es-MX" sz="3200" dirty="0" smtClean="0"/>
              <a:t> </a:t>
            </a:r>
            <a:r>
              <a:rPr lang="es-MX" sz="3200" dirty="0" err="1" smtClean="0"/>
              <a:t>water</a:t>
            </a:r>
            <a:r>
              <a:rPr lang="es-MX" sz="3200" dirty="0" smtClean="0"/>
              <a:t> </a:t>
            </a:r>
          </a:p>
          <a:p>
            <a:endParaRPr lang="es-MX" sz="3200" dirty="0"/>
          </a:p>
          <a:p>
            <a:endParaRPr lang="es-MX" sz="3200" dirty="0" smtClean="0"/>
          </a:p>
          <a:p>
            <a:endParaRPr lang="es-MX" sz="3200" dirty="0"/>
          </a:p>
          <a:p>
            <a:r>
              <a:rPr lang="es-MX" sz="3200" dirty="0" smtClean="0"/>
              <a:t>                        </a:t>
            </a:r>
            <a:r>
              <a:rPr lang="es-MX" sz="3200" dirty="0" err="1" smtClean="0"/>
              <a:t>sewage</a:t>
            </a:r>
            <a:r>
              <a:rPr lang="es-MX" sz="3200" dirty="0" smtClean="0"/>
              <a:t> </a:t>
            </a:r>
            <a:r>
              <a:rPr lang="es-MX" sz="3200" dirty="0" err="1" smtClean="0"/>
              <a:t>water</a:t>
            </a:r>
            <a:endParaRPr lang="es-MX" sz="32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19672" y="1515556"/>
            <a:ext cx="2088232" cy="19854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678" y="32108"/>
            <a:ext cx="476250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://www.definicionabc.com/wp-content/uploads/lluv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" y="2833043"/>
            <a:ext cx="2658868" cy="199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999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Picture 2" descr="http://www.lenntech.com/images/Water%20Borne%20Diseases/transmis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872" y="0"/>
            <a:ext cx="7283128" cy="689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461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84</TotalTime>
  <Words>132</Words>
  <Application>Microsoft Macintosh PowerPoint</Application>
  <PresentationFormat>On-screen Show (4:3)</PresentationFormat>
  <Paragraphs>37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Angles</vt:lpstr>
      <vt:lpstr>Typhoid</vt:lpstr>
      <vt:lpstr>Salmonella typhi</vt:lpstr>
      <vt:lpstr> </vt:lpstr>
      <vt:lpstr>waterborn disease</vt:lpstr>
      <vt:lpstr>PowerPoint Presentation</vt:lpstr>
      <vt:lpstr> </vt:lpstr>
      <vt:lpstr>PowerPoint Presentation</vt:lpstr>
      <vt:lpstr>PowerPoint Presentation</vt:lpstr>
      <vt:lpstr>PowerPoint Presentation</vt:lpstr>
      <vt:lpstr>Symptoms</vt:lpstr>
      <vt:lpstr>PowerPoint Presentation</vt:lpstr>
      <vt:lpstr>prevention</vt:lpstr>
      <vt:lpstr>improve hygienic behaviour</vt:lpstr>
      <vt:lpstr>PowerPoint Presentation</vt:lpstr>
      <vt:lpstr>PowerPoint Presentation</vt:lpstr>
      <vt:lpstr> Incidence of typhoid fever</vt:lpstr>
      <vt:lpstr>PowerPoint Presentation</vt:lpstr>
      <vt:lpstr>Bibliography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Typhoid</dc:title>
  <dc:creator>Lancaster</dc:creator>
  <cp:lastModifiedBy>Philip Randay</cp:lastModifiedBy>
  <cp:revision>7</cp:revision>
  <dcterms:created xsi:type="dcterms:W3CDTF">2012-11-07T15:22:27Z</dcterms:created>
  <dcterms:modified xsi:type="dcterms:W3CDTF">2012-11-09T15:04:25Z</dcterms:modified>
</cp:coreProperties>
</file>