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4" r:id="rId9"/>
    <p:sldId id="262" r:id="rId10"/>
    <p:sldId id="266" r:id="rId11"/>
    <p:sldId id="267" r:id="rId1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CCB77-770D-4014-8E30-84DEDBC998B1}" type="datetimeFigureOut">
              <a:rPr lang="es-MX" smtClean="0"/>
              <a:pPr/>
              <a:t>28/03/2011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36F445-2C3F-4296-81CC-4E4AF8333F4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6F445-2C3F-4296-81CC-4E4AF8333F4C}" type="slidenum">
              <a:rPr lang="es-MX" smtClean="0"/>
              <a:pPr/>
              <a:t>1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41105-F1B0-4239-9070-A13D95746BE3}" type="datetimeFigureOut">
              <a:rPr lang="es-MX" smtClean="0"/>
              <a:pPr/>
              <a:t>28/03/2011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59598-160B-44CE-B39B-63DCB25B931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41105-F1B0-4239-9070-A13D95746BE3}" type="datetimeFigureOut">
              <a:rPr lang="es-MX" smtClean="0"/>
              <a:pPr/>
              <a:t>28/03/2011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59598-160B-44CE-B39B-63DCB25B931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41105-F1B0-4239-9070-A13D95746BE3}" type="datetimeFigureOut">
              <a:rPr lang="es-MX" smtClean="0"/>
              <a:pPr/>
              <a:t>28/03/2011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59598-160B-44CE-B39B-63DCB25B931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41105-F1B0-4239-9070-A13D95746BE3}" type="datetimeFigureOut">
              <a:rPr lang="es-MX" smtClean="0"/>
              <a:pPr/>
              <a:t>28/03/2011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59598-160B-44CE-B39B-63DCB25B931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41105-F1B0-4239-9070-A13D95746BE3}" type="datetimeFigureOut">
              <a:rPr lang="es-MX" smtClean="0"/>
              <a:pPr/>
              <a:t>28/03/2011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59598-160B-44CE-B39B-63DCB25B931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41105-F1B0-4239-9070-A13D95746BE3}" type="datetimeFigureOut">
              <a:rPr lang="es-MX" smtClean="0"/>
              <a:pPr/>
              <a:t>28/03/2011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59598-160B-44CE-B39B-63DCB25B931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41105-F1B0-4239-9070-A13D95746BE3}" type="datetimeFigureOut">
              <a:rPr lang="es-MX" smtClean="0"/>
              <a:pPr/>
              <a:t>28/03/2011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59598-160B-44CE-B39B-63DCB25B931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41105-F1B0-4239-9070-A13D95746BE3}" type="datetimeFigureOut">
              <a:rPr lang="es-MX" smtClean="0"/>
              <a:pPr/>
              <a:t>28/03/2011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59598-160B-44CE-B39B-63DCB25B931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41105-F1B0-4239-9070-A13D95746BE3}" type="datetimeFigureOut">
              <a:rPr lang="es-MX" smtClean="0"/>
              <a:pPr/>
              <a:t>28/03/2011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59598-160B-44CE-B39B-63DCB25B931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41105-F1B0-4239-9070-A13D95746BE3}" type="datetimeFigureOut">
              <a:rPr lang="es-MX" smtClean="0"/>
              <a:pPr/>
              <a:t>28/03/2011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59598-160B-44CE-B39B-63DCB25B931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41105-F1B0-4239-9070-A13D95746BE3}" type="datetimeFigureOut">
              <a:rPr lang="es-MX" smtClean="0"/>
              <a:pPr/>
              <a:t>28/03/2011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59598-160B-44CE-B39B-63DCB25B931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41105-F1B0-4239-9070-A13D95746BE3}" type="datetimeFigureOut">
              <a:rPr lang="es-MX" smtClean="0"/>
              <a:pPr/>
              <a:t>28/03/2011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59598-160B-44CE-B39B-63DCB25B931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err="1" smtClean="0"/>
              <a:t>Urbanisation</a:t>
            </a:r>
            <a:r>
              <a:rPr lang="es-MX" dirty="0" smtClean="0"/>
              <a:t> in </a:t>
            </a:r>
            <a:r>
              <a:rPr lang="es-MX" dirty="0" err="1" smtClean="0"/>
              <a:t>LEDC’s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00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What?	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Fastest growing population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674" name="AutoShape 2" descr="data:image/jpg;base64,/9j/4AAQSkZJRgABAQAAAQABAAD/2wCEAAkGBhMSERISEREUExQUEg8UFRYUGSAVEhYUGBwVIBUSFRcXGyYeFxskGhYXHy8gIycpLC0sGB4xNTAqNScrLCkBCQoKDgwOGQ8PGiwlHyQpLyw1LzUsKSwyKzUxLjUyKjI1MzAuKS0sNCw1NSw1MC0pLjUsKSksKiktLCosLCopKv/AABEIAL4BCgMBIgACEQEDEQH/xAAcAAEAAgMBAQEAAAAAAAAAAAAABAYDBQcCAQj/xABOEAABAwICAwsHBwkHBAMAAAABAAIDBBEFEiExUQYTFBUzQXFykbHRByJTYYGSoSMyNkJSdII0NWJzdaKys8EWF0ODk8LiY2TS4SQlVP/EABoBAQADAQEBAAAAAAAAAAAAAAABAwQFBgL/xAAxEQACAQIEBAQFAwUAAAAAAAAAAQIDEQQSITFBUYGRBSJhcRMy4fDxYsHRFCNSkqH/2gAMAwEAAhEDEQA/AOyUdFHvbPk2fMZ9UbB6lm4FH6NnujwSi5OPqM7gs6AwcCj9Gz3R4JwKP0bPdHgs6IDBwKP0bPdHgnAo/Rs90eCzogMHAo/Rs90eCcCj9Gz3R4LOiAwcCj9Gz3R4JwKP0bPdHgs6IDBwKP0bPdHgnAo/Rs90eCzogMHAo/Rs90eCcCj9Gz3R4LOiAwcCj9Gz3R4JwKP0bPdHgs6IDBwKP0bPdHgnAo/Rs90eCzogMHAo/Rs90eCcCj9Gz3R4LOiAwcCj9Gz3R4JwKP0bPdHgs6IDBwKP0bPdHgnAo/Rs90eCzogMHAo/Rs90eCcCj9Gz3R4LOiAiz0rALiJpOzKP6BeDA2/INtYcwvzaLW6exSpY8wtcjSNSx8FF75nc2i+jQgMO8s9A33Rbn8PivjoW6LQN1AnQLjTq1bLqQKYC2k6PX0aPgvPAhbW7pvp7UBj3ht+Qba9tQ9enVq1dq8iJnoBzfVGi4vp7lI4KNp0+v13X1sAHOefn228EB54FH6NnujwVWrKdm+P8xvz38w2n1K1CmtbSdBvr16NSrNbyknXf3lAWWi5OPqM7gs6wUXJx9RncFnQBERAEREAREQFD/vYjjeWVdHU05FjpbcZSSGuN8pANjqB1HXZbrD/KDh81stVG0nmkvGejzwPgqdhmPyux6aRxBo5mMo2adF2vqWxyEaiHTU9S0frG7VeMQ3E0M1zJSREnW5rcjveZYoDcRTNcMzXBwOotNx2he1RZfJLA05qSpqaV3Nkfdv8AR37y8cQ41T8jXxVLRpyzts4+q5BP74QF9RUL+2WJwflWFF4Gt9O7MOmwz/EhSKPyt0Ljll32ndslYf8AZm+NkBdUWtw/dJSz23mpikJ5mvGb3b3HYtkgCKkY1u+lgxOKibT5mPMILtOd2+fXZzZW89/su1K7oAiIgCIiAIiIAiIgCIiAIiIAiIgCqdbyknXf3lWxVOt5STrv7ygLLRcnH1GdwWdYKLk4+ozuCzoAiIgCIiALU7qsTdT0kskYvKQ2OEbZ5SGQj/Ue32XW2VcxX5fEKWDWyna+sl2ZvOjpmnpcZn9MIQGgn3MWfUUcBs+HCcL3hx0Hf4Zqt0Mh9e+MaT0lXXBcUbU08NQzQ2WNkgHOMwBLT6wbg+sLV0352qP2fQfzq1edzHyM9ZRnQGS8Ji/U1Jc4gdE7Zx6hlQFjREQBR6zDopRlliZINj2hw/eCkIgKniHkuw+XTvG9nbE4st0NuW/Ba7+7ioh/IsUqIwNTJPPZ8CG/uq+ogON1xxKDFacyb3V1LYHmMNsxro7S3B0Ms7557NepWf8AvPfDorcOqYNrmjOzpu4NHYSvuL/SGi+6S91Sr5ZCSsYd5ScPmtapawnmlBj+Lhl+KsNNVskGaN7Xt2sIcO0LXYjuSo5777SxOJ+tlDX+82zviq9U+SOkvmp5J6Z3MY33AP4ru+IQgvCKhHcvi8H5PiTZh9mobp6MxDz8Qn9qMXg/KcNbM37VO7T05QXn4BAX1FR6byuUl8tRHPTP5xIy4B/Dd37qsWH7rKOe29VUTifq5g1/uus74IDbIvl19QBERAEREAREQBVOt5STrv7yrYqnW8pJ1395QFlouTj6jO4LOsFFycfUZ3BZ0AREQBERAFXNx/yvCa06eFTu3s/9vD8nDb1Oyvl/zVn3ZVz46R7YjaacspoTziWYhjXjqBxefUwra0FEyGKOGMWZGxkbBsa0ANHYAgNLTfnao/Z9B/OrV53QDeauiqx80vdRzG31Jy3enHonZG0frXL1Tfnao/Z9B/OrVsN0OE8JppoL5TJG4Nd9h+uOQetrw1w6EBsUWt3N4twmlhmIyuewb437Erbtlj/C9rm+xbJAEREAREQFDxf6Q0X3STuqVfFQ8X+kNF90k7qlXxAEREAREQGKopGSDLIxrxscA4dhVdxHya4fNe9M1hPPETHb2NOX4KzogOYV+43glTT09HiVTA6ffi1rjnZ8mL2IaW6720g6l0igheyKNsj98e1jA9+rM4AZnWGq5uVSMYojUVbZ2i8jTVspjsNMGkds2+AnnbZXiiqmyxskZ817Gvb0OAI70BmREQBERAEREAVTreUk67+8q2Kp1vKSdd/eUBZaLk4+ozuCzrBRcnH1GdwWdAEREARF8c6wudCArtV8vicUf1KOF1Q7Zv8ANmjhHSI21B/G1WNV3cS3PDJVuHnVsz6gX1iGwbTD/RZGelxViQFepvztUfs+g/nVqsKr1N+dqj9n0H86tVhQFcwI7zWVlKfmvLa2Hqy3bO0dEzC8/rwrGq5uq+Rlo6waBFMIJT/0KktYb+psogf0MKsaAIiIAiIgKHi/0hovukndUq+Kh4v9IaL7pJ3VKviAIiIAiIgChYzWmKCR7Rd9ssY2yOIbG32vc0KatTX/AClTBF9WMOqH9I82Fp6XFzh64kBD4EIZ8OiBuGR1LbnWSGMu4+sm5PSpmBje3T0/o5C9n6qW7m29QfvjB6mBeMS/LKLq1n8LF7xEb3UwTcz81O/8XnROPQ9paP1qA2yIiAIiIAiIgCqdbyknXf3lWxVOt5STrv7ygLLRcnH1GdwWdYKLk4+ozuCzoAiIgCqXlPxF8dC6OJ2WSqkjpWm1yGyX31w2ERCR1+ayk7scVkhEO9PLSS8nUbgZdBBHrVGxTFp5qzJMWSNp6dttGqWpDXZtAAzNiaBq0CU7Vuo4SU1CV1Zvbj6mepWUbrkXLcnJUSFry9u8NDowwWbawGUBrW82ga1a1RNx0Mr3+ZLljje1z2XPnZrjUNehvPsWPAakx1ExubMjqXWvo807FpxGFzznlaWVbJFVKtlir8TJj2Mvp8TlMYaS6hoQcwJ1S1uqxC3e53FamZ15Y2iIscWuaLXcCAB84+vsVIkc54dI95c4b0wlxu4t+ULRc8wJf7x2qw4ZiNVDSmSzd6awb2TY6TI0G4BvzuVk8IoUsujle1/f9z5VZynfW1jabs8Qi3iSle0vM8T2Fo0Wa8Fua/Mb6rc4UTcLuyNVEyOdhjqGB0coPPLES2XRYZTmaTY8xVcrcVfNK2R9swyDzRYWBuOc7VH4UKPHKkEHJIeEsA0XfkySt9pMbvaVXLBRhFRa8zT78P46n0q7bb4XR1hFVKTd2DykLgNRcw5hfoIHerRDKHNDmm7XAEHaDqK51WhUpfOjTCpGfys9oiKksKHi/wBIaL7pJ3VKvioeL/SGi+6Sd1Sr4gCIiAIiIAtTgXnmao177IWsP/Siu1lvUSHvH6xZceqnMgdkNpH5Yo/1khDWnoBOY+ppUujpWxxsjYLNY1rGj9FoAHwCA1mJfllH1az+FimYxQmaCSMGzi27D9mRpDo3ex4afYoOISA1tIAQSBV3AOkeazXsW7Qki4ZXCaGOUC2djXEc7T9Zp9YNx7FKWpwn5Oaog5s4nYP0Jrl49krZD+ILbIQEREAREQBVOt5STrv7yrYqnW8pJ1395QFlouTj6jO4LOsFFycfUZ3BZ0AREQFF8olUGvYXGzWRPe47G3Nz2NVa3PUD5JGGfRJVSMnkA1sEoYWxi/2Isjfwre+UvApaiSCKNzL1UkcFibERsD5JnHRqyNLel4HOsNPV71WGSouXMe/NksbuAIFtIFvBd7DSzQShvGL97s51VWk83FmwoNytWy+WQRXtezzc21fNHrPOtJI8xPmYTmJ3yMnb5wzH25T2q7YturZDvdmF++MDxpAFjqWiocAFZvs4k3smWTzSMwF7HXcfa2L6o152dSurRfp9sipTjpGnqzQ4fhkskszWDPenopGtFhYb5WtcTc/oD4Lb1cdZHTGOSPLCLX+bf5wI0g3+cV6wfG4oql0pDgzgdJTgAAnNE+dznnTqO+i3PoKseMzNqaZzIXNc94jcGZgHWDmk3F9FgqnWqwqWqQWVyvd8PwfeSDjeL1sUji15hEzQS3O9jrC+WwaQT6tJ7FrN3dTmeyuaxwbDLEXEj/Dc0MmFxo1ef+BWrczib4XmN5DYmF7pdFyDobrGn52UaF93dV8VTGyJrg9hEue2wi1uwuWmcpyq5MvOz5ce+iKoqKhmv0NayZxp2wMjcXPlz3todos0N2ro1DT73Gxn2WNb2ABaDydVRdh8MbiN8p81NLY3+UhJaTca8wDX9DgrMuRicT8XRK2rZtpUsmt7hERYi8oeL/SGi+6Sd1Sr4qHi/wBIaL7pJ3VKviAIiIAiIUBx/wAoGLyT4m2jkkdHTskp2+b+mG3lO0gPIHMAOlR9xuISUOKcFc9xjdM+BwJ80m5EcgGoG+XTscVG8olI4yx1hvaqEjm+prCBFbpi3t3SSo+7OYump6xhsainp5rjmmZ5r7esOYFz6kmpt8me5wNGNTCwp6WqRf8AstF1sn1Rk43/APut/vo4cBf9DPk/hXqq3d1kdXUSRTPLN9msx5L4mtLiG+aTYaLWVXdG4gyHUX2v+kQSrJgGFZ8NxKW2lopcp6r8z/hZVKUnt6s6NWjQglKaTsow7tfyWXchjNdPPFW1D2upw51M62VpBkLA3zWi5G+b3pJ0X6V1JcQ3C4HU1jZIo6oxQsfG6Rgc4Zi69nAAWJ8zn2BdiwatMsEb3CziLPH2ZGktkb7HtcPYt1CTcNTxvjNGFLEtRt7JWty+0TURFeccIiIAqnW8pJ1395VsVTreUk67+8oCy0XJx9RncFnWCi5OPqM7gs6AIijYlXsghlmkNmRRvkedjWgl3wCA0tF8viU8utlJE2mZs36XJJOfYwU49rlW90lMeGSNbrc5lulzW/1Ktu4+gfFSR76LTSl9RMLaRNMS97fwl2QepoVf3WeZWsf6oXe64+C6XhsrVXbkzLileC9zT1FRvrYWi9443tPQC9wt+HuVh3HVOWCp/RGf90/+Kg02H5cQdFbRmnt1XMeW/AhYMCqckVWNsHxvl/3rp1rVKbjH9L7syQvGV36rsjHudqYWPO/szgtDQModpJGmx1f+16qpeDVrnMFgyUkNGgZTrb2GyzblaqFkjhO1pzb2GXbm8651aDbWFl3Q0WevyXtvhi022gC/aFLkvjyjJO2Xo9tiEv7aa3ufMMhjlrpWHzo5DNaxIuL5hpBGxQ8Pwxk1UYQSGZ5bEaw1ua2voC+YDIYqqPNoLXPa6/MbOBHap+4hmapc480bj7SW/wDtKrdNTkntFd9foIWm4pribHB6JtFXOgaTvdXAJW356iCzZj0uifCf8pytaru7dpZAyraCXUUrKnRrMTbtqG+2B8vtAVgY8EAggggEEaQRzELzTbk7s6qVlZHpERQSUPF/pDRfdJO6pV8VDxf6Q0X3STuqVfEAREQHPMQ8qr21D6aKidJI2SSMDPpc5pI0Nawk6rqG7yrtmpqhj4nRSluVoYS+7XG0hFwMrmszO06PN1qt7pHPp8ZkdEAXipjewHQ0ueGkA6RoJdbWtdSVIgnrRUsLZXQVkQAtlZNIDe+nVraCCfnLAqs8zu9rns5+G4V0YZIayUWtXfXWWl9kiZu13Y8MMbImlkEYbkjc1oc1wBGhzbm1raL/ANFYqXyfU7KLhssslQxtOZmRA703S3NluMxGm+q2lUikwvfKapmGuB9LfqSGVpPvBnxV63O44x2BVUT3ta6NlRG0OIBIeC5gF9Zu4gD1L4g8zbnyNuLi6FKFPDOyjNRdvX134rVczQ4DRwV8jKKON9O288+cvEzs2VjQ22Rnm2HTp1pFVVFLLUYVA+ORksroSXssXOe1rSb5rtt0kaLr15KPzk39TP8A7VpKyV81XUyxkg56qa40ENBcSQRq0FG/JF8SKUL4qvSfyJJ2evmaWt3rw5m1ocClhc5nGdNSl1g9rJ3ZtF7B+9jLoudbl0qkxqGieY6mdgbM2KaOTTvb3FobNlIuB5zRJpP+KuS0GHMfQVcuX5SGaks7Yx+dpbbVr7goVZi7n09PAb2gdOR0SFht7C09qmnUybLcqx+BeKeaUtIytLRLgm2t9lbRn6Njq2ODC17SHgOYQQQ5ujS3aNI1bVlXAsUxHhUWGU7TdzIzERzhzpMrR05WMPtC73GwAADUAAOgLXTq57nmcf4f/RqN3q3LS21nZdz0iIrjlhVOt5STrv7yrYqnW8pJ1395QFlouTj6jO4LOsFFycfUZ3BZ0AXiWJrmlrmhzXAghwu0g6wQdYXtEBzndR5KS8mShndGTcmJ7nb3+BwuWdBuOhczxrc/WU5/+TFK231zdzPY8Xb8V+kl8IQk/LYqHXzZ3X23N+1fBIdp069OvpX6Ortx9FNpkpIXHaGBrvebYrUzeSrDnf4Dm9WR/wDVxQHBg87T2r0Z3E3LnE7SST2rujfJLh3onn/Nf/5KZT+TfDmG4pGHrlz/AIPcQgPz+0ucbDM5x5hcuJ6NZVnwPyfYhOQWxvhafrykxC3V+eexd0osLhhFoYY4x+g0M/hClICl7m/JjDT2fUSPqX7HkiEdEdzm/FfoCuYFtAX1EICIiAoeL/SGi+6Sd1Sr4qHi/wBIaL7pJ3VKviAIiIDjvlPwqVte6oZE8sEUMjnhpLGltx5zgLD5oVUqHPrJaipc6JhJklcHPDTquGRtJzPNgALDpXXvKpiAjw6RhPnTOjib2hzv3WuXJGwQcBc8kcINU1rW5vOEIZdzi3VYuIF9o6Vz60VFtc9T2/hFeVenGTXyeRPfe1+yX/S2eTHCd/gxKFwtvsMLQTqBO/ZXew2KYl5LWUtLNPUVV3sjcWNaAxhkscrMz7l1zzAArDuf8p9RFFFTMpxMWNytN3F7gL2FgDqGjoCh+ULdDLUmlEjDE4Que6LSMr3PeBcOAN8rGnT9pRenk5tFuTGvGPXJCTvunsre6vboavcdWzxVTXU0W+yFr2BtiQA6wLzl02Gu6tmB+Tqpg4WZmsIdRVUbCx2a8jgLaLA6geZVrHoxQVzBT3Y6BlMXEEm8uRpeTfmN7EatehWh3lbqntfJFRx73HkLyS5+UONm3Iy2udF7KIZVpPgfWLjiJ2q4WKtNK7ej/Tx7WKngFW0UuIxucG75BC5oJtmdHI0gC+s+dq6VE3M4SKmqhgOp7iHdUAk/ALZbrqimmjpqiCAQyTcIMzWkluZrmjQNQB0nQBrUr+00lI6BsVJSNmEMDmyiMiQ76xp02cBez7G9+dfGiau9vybHKc6c8kfNO+ja0aWXqtOBrvJ/RmTEKVp+rJnd0xgu72hfoFc08nm5eSnq3yVcRjmeyR8VnNLSLgTCzSbEZmW06nHYulrdRhlXueM8WxKrVYxTvlVr731366BERXnICqdbyknXf3lWxVOt5STrv7ygLLRcnH1GdwWdYKLk4+ozuCzoAiIgCIiAIiIAiIgCIiAIiIAiIgKHi/0hovukndUq+Kh4v9IaL7pJ3VKviAIiIDlHlfqM7owHebE/ewNsjmh8h/C0w++VO3DbgaSeihmniLnuMhJzuaCA9waCAQNQTG90MFIN5xDDnyudJNJvhax8T3PcS4xOcb6BZttBs0XC8Uflho4mNjjpJmMaLNaMlgNg85UOlebk9jrx8RdPBxoUrxkpXbTtff6dimUUksGJuNJEHyMqKkRx2JbYb4MtgRoDb8/MsmJTS1GJsNawQvdLTNkafNa1nmC/nE2GXTpPOtbDuldFWuq4WjNv00jQ8XFn59DgDsdzFWWr3fUVXG3h9G984zDfILM825ygEvuRbmNxe6zqjJq3r0O9V8Ww8JxmrPyZW1fMu9k1+5rjTcYYrK0ElsktS4EfYYH5Tfoa3tUDc66d4np6eLfXVEQa4c4a1zXZxpA0atO1bvCN2GH0k8UtPS1AyiYPL3Nc9wcBlA86wAsdi025fdMykrRUZHmMGYZRbPlcHZRpNrg5exPgSun66kR8ZoOE4raMY5U+LV+XQi4xg8tPIIJrB+VrsoObLn1NNtF9R0X5lZvKphohqYMuo0sTfbGXN7sqr26fdGKmskqWNcwOMZaHWzDI1oF7XGtt1kx7da6rhgExc+aJ0+Z5DWtLH5MrRltqy8451HwZJSSXsWrxSjKdGpKa0TzLXdr24NczpOCitEDa2slbIGup548triBzXCcODWgAb28P59LFflxDcRuoqnzRwFs1VCInRGBlsoYW2Ga9mgDRpcV2PBoJGQRMlN3tY1pN73toBJ22Av67rZTvl1PKY/I6zlBxaf8AirJdNCYiIrDCFU63lJOu/vKtiqdbyknXf3lAWWi5OPqM7gs61lHi8YjZpPzGcx2BZeOItp7CgJyKDxxFtPYU44i2nsKAnIoPHEW09hTjiLaewoCcig8cRbT2FOOItp7CgJyKDxxFtPYU44i2nsKAnIoPHEW09hTjiLaewoCci1GJ4z8jLvBG+5H73mBy57HLm9V7Klcd45spOz/kgOmLxLM1ou5waNV3Gw+K5tx3jmyk7P8AktVuipcWrohFUNpyxrw8ZSGnMA4DTc6LOKA3+K1jDj9E4PZlFLIC7MMoNqjQTe3OFfYapj75HtdbXlIPcuA/3c1n2I/fC3G5rBMToXSOp2wAyBrXZyHaGkkWsRtKEna0XM+O8c2UnZ/yTjvHNlJ2f8kIOjVdGyVhZKxr2O1teA5p6QVRMa8jdNIS6nkfTn7PKR9hIcPe9isG5zGZd4HDSwTZn33seZlv5uq/MtnxxFtPYUBx2v8AI/XM5Peph+i7K7seAPitNPuBxBl70cpt9kB/8BN13vjiLaewpxxFtPYUJufn3+x1d/8AiqP9N3gpUHk7xF+qkkHWLWD95wXeOOItp7CnHEW09hQXOQ0HkbrX23x0MQ9bi93Y0W/eVswjyNUsdjPI+c7OTj7GnMfeVy44i2nsKccRbT2FCDLQYdFAwMhjZGwfVYA0dOjWfWpKg8cRbT2FOOItp7CgJyKDxxFtPYU44i2nsKAnKp1vKSdd/eVvuOItp7CqvW4kzfJNJ+e/mO0oDJTfMZ1GdwWVa2DF2ZG6HfNZzDYPWsnHDNjuweKAnIoPHDNjuweKccM2O7B4oCcig8cM2O7B4pxwzY7sHigJyKDxwzY7sHinHDNjuweKAnIoPHDNjuweKccM2O7B4oCcig8cM2O7B4pxwzY7sHigJyKDxwzY7sHinHDNjuweKAnIoPHDNjuweKccM2O7B4oCcig8cM2O7B4pxwzY7sHigJyKDxwzY7sHinHDNjuweKAnIoPHDNjuweKccM2O7B4oCcig8cM2O7B4pxwzY7sHigJyKDxwzY7sHinHDNjuweKAnIoPHDNjuweKccM2O7B4oCcig8cM2O7B4pxwzY7sHigJyKDxwzY7sHinHDNjuweKAmqv1nKP67+8rZ8cM2O7B4rRVWItL36HfOdzDafWg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78" name="AutoShape 6" descr="data:image/jpg;base64,/9j/4AAQSkZJRgABAQAAAQABAAD/2wCEAAkGBhQSEBUUExQWFRQVFx4YFhgXGRcaGhkYGRsbHB0gHhobHCYeGholGyAWHy8hIygpLS4sGB8xNTAqNScrLSkBCQoKBQUFDQUFDSkYEhgpKSkpKSkpKSkpKSkpKSkpKSkpKSkpKSkpKSkpKSkpKSkpKSkpKSkpKSkpKSkpKSkpKf/AABEIAL4BCQMBIgACEQEDEQH/xAAcAAAABwEBAAAAAAAAAAAAAAAAAgMEBQYHAQj/xABOEAACAgAEBAMEBAkHCgUFAAABAgMRAAQSIQUTIjEGQVEHMmFxFEKBkRUjM1JicqGx0RZUkpPB0vAkQ0RTY4Kio7LhF3OD0/ElNGSUs//EABQBAQAAAAAAAAAAAAAAAAAAAAD/xAAUEQEAAAAAAAAAAAAAAAAAAAAA/9oADAMBAAIRAxEAPwDWPEvE2ijCoxQuaMgXUUUkDpWjrlYkIi0bY3RCkGscI8RqpaUyGLJZa1dmcuGkYkVqGp8xLrO7g6NVqokNuqntF4kC6ZaJdUzDrYGmVZLRUVuySSnWuvukYnfy3y7xB42OXK5XLkxxKqk5lFKktIm0iLR5aFaEZAYrEBo3OAt3ib24sjFIIDFRA1TqWlN32y6sNNmq5jrdjbFOzHtqziudUjhlsFW0KWLXVKsWlAu1hizdqa7IzrN5tbqMHSDep/fc33NHp/VB+ZY74ZMd8BZc97QM3NJzJJS5ApVZpWVTd6grORe3ntv29Esz4/zzqV+lTKlUER2RQLvZU0r+zECqDSTqAIqhvZu+21bfEjv54UymcaMkrVsrIbVW6WFH3gaNeY3HkRgHP8ocz/OJv6x/44JJxvMNuZ5T85HP9uGbKR3+f34d5HhbzHSgtj2GwsUSTZIAUAEk9hWALJxWZvelkPzdj/bg7Z6Y0vNdhV0HYgbX6+WLXwH2YZqddQiLBlsbFb9AGI6R2Oo7dwLJF2fIex6YqrNDNqQDmAMilqFaVNAe8AensCSWYmgGVTZyZ11M8jKCNyzEA+W5Ox747FmpqJV323NOfvq8axmPYXmCq7MFH1dSEjUB26zWwUMdySDS1WGq+x3NCZf8mfQFN7xVfYgaZSxBvbWfLfYnAZQ7kmySSe5OOA1jRON+CJ0QNJl5NQtdUwjjjUWK31ruLrUtr573tV894aZGC+7QrqKW5PYppYh1NjqBOwPpgIR5CTZJJ+O+HTc7khyz8q+WDqNXV6av0Py3w2aIi78jR+eCYBzDxKVBpWR1HoGYD7gcKNxWQrvLKWvbrOmvvu7wywMApLmGZtTMWb1JJP3nC8fF5lFLNIB8HYf24aYGAPNOzm2YsfUkk/tw6yPEBGkg0tzG08uRXZTGQbbYbNY237d8MsDAP/w9mKrnzV/5j/xwPw/mP5xN/WP/ABwwwMBMfhDM8gy/SmoOI9HPbme6TejVejy1dr2wyHF5tvx0m3brbb9uGmFMuV1rrBKWNQUgMVveiQQDV7kH5YB5/KDM/wA4m/rH/jjn4ezH+vm/rH/jhi3fbtjmAkIuOzC7mm7bVKw3+Pex8Nvnia8K+NsxDKFbMTBG2JDylgfIgCVL38iSN+x7YquBgNl4H7SuIOeWsozJ3MbRvFzGB7qYXCNKwH1V0PYsEjB19r2YOqIFnO6PC9xTEHb8ROtMsg/1cilwdgzntjMZAIvte9Gj99bYu2ZzcGYhuWVnViFE5UfSYG+qs6j/AO4gNbSr1CvK+Wwax4H8XkGNmzr5jJyMEDTKhlgkYUsU5FMjFthKdStVdNgnU7x508NZaaOTLnLlBxCOblOdaGDOQMnNQFxsW0ha1UxBBFlDo9Bc2T8wf0h/DAYH7QuNlDmXY6Zp5WhBO+gEKJSQL2SD6PltvN81XfGZcT4zJMqhyNiWNAWzE+83xqlA2AVRQFm5LxxxIS5twSW5RKX3DOWd5mv0M7SMPgRiAgKg9YJXfZSFN0a3IPnR7b9tu+APPkmRI3YDTICUplNhWKmwDamwdjR8+xGEMDB4477V/j09T8MBxUJ7DEgnCmNFaoCzvv5b+e25qvJSaxcPBngLNZhVEQ0lmFOVAWrUklm3kQKDsoYWyeZ2vOZ4tleGn6Jw+H6fnywLMbkRJQPecjdpLBNCq33SqwFf8P8AsuH0X6RmmXJ5egeZOAJDYNkR6iq3e2q2NDSq9zO8Gz2XQBeEcPlzZWl+k5hjFAfO96D7gUCARQrthzBwVJZ+fxScZh4xoCzFREJjRcRQ9ise0dgHUwex0jFrTipYDlQTOK2JRYl+H5ZkYD5KcBB8QPGHieTMZ+HLKqkmPKQ6yQAdg8h1BiaAo9yMJ5b2fzMinMcT4g0lDWEnKqGrcDY2AfP4Yk+JNmZJIYqhiBfmtZeY6YdLCwBGK5hi2s/vBf8A4PlPvZmT/cSFP3o7ftwEKPACD/TeI/8A7bf3cNcv4RmMsyLxPiKiMppJn1bOmo2Covqv7PvxZTwcH3pcw3znlUfdGVGI7K8Di+kTqRIeiIi5pyd+ap3Ml/VwDeThXFYweVxJZhX5PNQIVPwLJ1V9mIjjGckK/wD1PhYkUbc/JESqL3Nwv1AE9zYOLYOARDsZh+rmM0P3S4N+CSPcnzC/+oJB/wA1XP7cBQIPC2Uz+XaLKTw5gqo0L1R5lApPdJG69KkqBsuw9ds54x4MeNm0OrBW0dbKjAiwFYWVDGhsGb541fingNZszIHKNI1TxzaWhmDbI9SRHTsRG28bflCdrwlJms3lgycWywz2SG30hCGniX1crpdlA7mh635YDDJsmV03Vn5jSQSCDqAo7ftGEMbJ4q9naZlTmcpIsuXkUFJXdmGotem71RteoEuDZYbarIyjPcOMZpqBA3HV719qIG9V22+O+AaOtHYg7DtfmLrcDt2+zzwrynRA42V9SggizVagQDdUw77H7DhDAwAwMDCuXdATrUsNJAAbT1EEKbo7BqNedVY74BLAwMDAGUijd3W1Hzsd9t9rwXAwMAMDB2iIAJBAPY1sa2Neu+CYAYcZOZF1a49doyr1FdLEdLbd6PkdjhvgYAYPE9HcA7VR/wC3ngmDxylbo1YIPyIoj7sBP+G89JAskgCNHoPMjlNLKgZB0VREqMQ4YEFe48wfSH0jK/zrNf1z/wAceWeFANKiM5jSRgjsPJWIBJ9QO9dtsei//CF/5yf+LAecOIRhZZFUkgOwBbuQCQL+OG+H3Ha+lT125r1/TOGQHfAKZeEswAF7/wCPsq8aj4B9njtT+6uq5JnGkQom5oN9etqPZu9qp1R3s48DtPOmuMHWA+4NRotEu1iuoEUDdlwa2NWTxD4i+nN9DypK8PhapHX/AEmRSOkG75Y29b2J8sAp4h8UyTxLkuFExZNbSTMk081e8EqiFJ9ALuhpUUU/DnCliYxqxDcoiFUuMNI8iRgsynmEUQW6vdVvI1jqKqJQpFUfBVUC/uG2GXGuJSZOM5hVZJ9Ijy6sOpWnvrK/niJGIU9udGTuSMBqXCuGQ5caIVRWUAMQF5jfFz7xLHck9yThCDxTlnzLZZJVadb1IoY6dPvamrSCO1X3274ong72WZnLZ3L5qTMWSGadQW1aiNkLWeYCx6v1fOwcNvZSnO4rxHMd92A/9WUt+5MBd+K+IIcq+YzM7UkKpAtbkuw5zKo82YNCK/2dmgMRvhj2pQZ1Z9MbxyQxtLoYg60QdwwGxugRW1g771VePw/T+LZbJknk82aeUWdxrcf/AMYowD+nhp44y65PjWqBFjWTJyWqAKvVDNGdgK+qD274B7D7asxpWaTI1li+kyKZK+IDkaC9Wa27eXfFp8ZeKDlIp8zFpLHL5Yx6gSDrmm7gEE9BJ74x5OK5l+HQwPDIMhHLrkkjjbqJc93PRYsgDber8quvtMmjzUfDuRIqw5oiMEmtKxtS6rNAJzHBs7FcBovhTjLZnh8OYYqXeO207DWCQdvLcdsQXsw8bTcRSczCNTEyBeWCNmDE3bH0GK/7K/FscWQkgl1kwyGtA1WsnajYUdeqhe5ba8Qvsh8QfRhmxyy96CKYA9PMHnt2PfsK79sBsHFDply8npJym/VmXSPj+VEI/wAbSGKDxLx8ZYpI0yxZtIbol1aX2eM7oobqANISdu1Ykofadk2RpGZ0VTv0Mw3uupRpFgMQCQTpO1isBXMxmp+F56doVDwSnVPlUGhWiewHTqOmTZgaqyp2qsMvFfhNJEGdyJ52UnFEIkYI1EWjCwBIp3XZd9r1bySXiXxJlJ3WWCYc0goyFHGsKbUjWyKunrF+d9iRtDwccj4bKrWZ8nnARnctypFEbj66ahp1gb2G3KnsNJAZlxHI8piCyte4KkV7xBsDzsdgdvjhljTvHXhZogXjAzGTkqSB4wEcppGn3V0yKtkVuV3OlRd5tNCVJBqwaI9CDX2/ZgEsDAwMAMDAwMAMOM/yuY3J18v6vM0luwu9O3e+2G+BgOljQF7Dt8McwMDAKZeXQ6tQbSQaYWpo3RHmD5jCeBgYBbNxqsjBG1oGIVqK6hex0ncWPLCOOgY5gFcqjFwEvU3SK7kttX23X249V/SOIekf9Mf3seWMrlyXUBgpLBe9Vfnt2Ax6W5f+2H9EfxwHm7jALZqbbfmv/wBROHfhvgxnk0BNZPamAAAIu/PcbfCyd9OGvGZLzUxrYyua+bHGqexLgqPmjK5chIuZpYdKgBogxegDtzAteV/GgkPF+cOQ4fFw+Khm8+7GZ1sMIi2kndjpDAaQLoKrDDLh+TEapDEjMQKVUUszVVkhR8QSTtv33xGZXMScS4jNnTpVSWKNK3LjjiSo4xqIIJ3s6dW48rNX/wAKjlxErCZZZDbOlBNI9xTM+kMFH+r1iyxF3gKzxDKOo0OjKWFqrgrrCldQF+uykHtrHa8J+JXXMcQ4WxvRmM1JMARRK64o4rB7XHHHt8TiX9ojTiGKR2ijCs9BAzkHlOwBdwFN6a9wfO6xXM74HkzPC4vo7O2YycrKqM1gqVjchAaVWBIbsLog71gDeJfFme/DH0cyNFllnVqpYtUSMCzFzTOKDdjvVAHthx7Ep+XDmZeVLIXmUfi47ACqTu5KoPe7E/vx3wL4czsuakzmaiGXKZdoYkEaw6mZSt6FAobsS3mWFbA1GZH2IZjlHnZtIx7xRA8nYee6re3lfbvgGzcdPD+K5XNSxvy5MsgYWhamTS56WO4e20mj6gXhHi/GjxPP5nMwoeVl8lKOs108t0vZTvqkJC7du4xfODezTLPwyCDMDmEXKHX8WymUKxANnaqG/eroYrnF5MpkYZspllIWT8qdWqSRQN9RsBYwpPoOv86wAr2U9oPK4OMlGqu7rIjWGOkSMxJHYXR2G+9H4YgVieZ8tlmLkRI3RWkoWZnYD3rNUe1/DbD7JZGOK30i1rSG1amff3RWoUdIrayVJAU4W4dEPypJcu7ahpXSFCEgM2kagARaKaPSNrFBH5eBctnVGsiInUGrXYUmqqg9sCu2xvv5hDIcQEckyvJLGHaj0kk0W99eYN9/0qN1uLxOZ9lDPIq8yYMWZyhZUexe5qypZV2rqYdNBLJDlmKEFICaJtkjHx3YhU1DUbFs29baRQPo888saaGiePrCh0lVIlBUP0AlVGl0XSoOqzZJ7xacWkjC6WVzEeWA7AEFSwsRr1GqDatx7oOrThd4Y1Ch2QAFmdY6VDYBYUwsrSAdKMNvexXJpyxkLKq6m1UtDv8AVGkV2PYiu/Y4BSHNvzNmov8AWNEmzdlu+oUL38j6nDqDi1Fm1BqbUFulrzABB1DSWUXvpPw2jsrLbWqDavjQH22ST533qq2wq8ZLHUa0bnoJ3JrqDbmgKJ8q8++Avvs18QLMJOEz6GhnJfKcwaljmssqm99DfA6gSaotYq3jbgLZVyjQmKnNhq1E2fPTRFV1KdLAqwVSWAiYQU6ltXjaww6SrqSRVi9qB3IrGreOJo+IZHLZ2ipzSCNyFsRypqL7r1adUfuk1urfnYDFsDC0+VZKLKVB7WO+wP27FT8iPXCOAWykqrIrOgkUMCyElQwB3FruLG1jfHNC6CdVNqAC15UbN/A0K+OOSw6a3BsXsbq/I+h+GE8AMDAwMAMKBBpJ1bggBaNkEGzfbagP9754TwMAMdAxzF79mHh2KY5jMZmMSZeCJtQBGtnZaVVB7MSQAduqqOxwFf4R4MzmZQyQQSSKvcqD8Kr84kkdr8/IHC/FvA+fysf4/LSxrfcra2AN9S2ANwNz3O171unBhlzI0eamKhWCxZWATRwqC4QnUtGca7FsxAQXpQEqrz8L5VZXHD5XWeFqaK5DBKdSryyGJVGJNB0rSbJsKy4DOvYj4ZX6VzZJEPSaj0lte9Xe1UfUEbg+VrvX4Ki/N/af44rnh7wvAZUzkOrkTpzkjYkBWlEZvSfULdE9JLdwaW34DxlxXLhs9Ko2BzDAAbmjIRtffb1ONayUz5PwzI+hhLNGmWjP5wkeQ9Nb+5I3+8Kxm+bywzGflRQQJc0SxJGkEyuAACQGtT8Tsa7HGmePIhHlOC5TSVVU50i2TpMUS7k+mpn3wDn2ZcDjSOyupo0VFZ+rSTLmGJTVYQFTEemr7+eL670CWNACyTsAPMknyq98Zf4f8WnLpPEoRyZGKNzOpehAbQLbKhuqN7V8cPPZ3nYZTmc0HZ+Umh2cG2sGR2YkktYQAA9uqtiMBKeJfEuUny5hJLLK0a3p2GqVN6PUCF1EbWKxLeG5ssi8qCYSFi0hs9Z7AmtI7AItAbVjNeJ+02d+HCWCGLLxpmUjiQDUOhDIdqC7Hl7aaxN+HPA/EWzcOazeZRNEiSGKMWDR7FYwsa3ZF7997wF/zfF4IjpkmijY+TyIp+5iDhj4u47FlsnI8smgOjIhonVIyPpAoHvV322xjPhzw3k3ymfnzjlWhYpEQ+nr0uQACOtiwUV6X274ccQeU+F4eYSQM5Ud/wCrCSAD5B9dfdgLvL7TcrKiw5VndtJGkqVJREOwY9ga3bchQ1AkjGZcV42iZiVuvm6lG4BAKWeoHuurR0mydJ1dXY3ijPwDOxNl1RBEihuVpXUUUWenaydW56v2YjcnkTLCajd3Y63cgWSWKJpPc3IRY7sb7aMBLvnYky4lbmSB3FBmBY2zsxJu+1k1ppiACTbYax8ZBdI443gClmamAZgFkJo0AjEGhQ2s6a3Bh3c/RCh/zc+1Bat0INsNyToFDcbH13kMzC0snOkiMMfLbSXJGthG7LRIBayPIUNhtYwC2V4uvJLhGCIdPLjZgFDCizNQsnU9b3d9lUYWys8fM0oC2pFlCktp6ULkMVGstYAoECx1NQIEeSv4OX3rDtsRYJ1LuNxpAG3Y7t+mNK2UyeudUoBjlVr3nN6FqwdRJI3CgVuKFYBaZlhUl5bJVto1JVdYegQrKi2GIqzTIbBAIMRnMsEkI1qu9/WIo0RTBS33ixveJLjQVhGkjKJGlKvISraFWkAYopFINtKGgoWls4ac1XjFhSTEd9IsMmrzA22C9zgE0ykY9xuZ+kgNqARZIYitj3vyxznBVpibvsCdqobUSoPrfnvXbCiqq5YsnS+lTqVmDXrIIIuq902Ph53XeJQkNoCqzBVZ2IN9S7LRbvve29k+mAbSOQz7gA02liSSD1DuN9zfoT3vGn+x/OrLk89kpQWCj6TGFBvp6ZCm3vAhKA877eWbZQqzxgDeTbcgKD7uk7Wy9+5Bphv54s3sx4yIONZZl1KjuYGDf7WwBq8+vSRsOwHlgK74pyDLLrBDxtRWRdwdRetRG2o6W7VYW6xB4uHtG4eYJ2i6QqSyBaFM41budgNJcMB6EMosLeKfgBgYGBgBgYGBgFRmWCGPUdBYMV8iyhgD8wGYfacJYXzuWEblRIkgAHUmrSbAO2pVO10du4PzwhgBjSfZdmbjnhCpz5hG2XY6ADJBIJEjZtq5joq7n7NwcZuDiW4B4gbLTJINR07UGKkr3K2Oyk9/mT3wHozw7FkMy9uPxoYhA7uhZAxIjePUFLx6mRo3BI6jWmTd14s4NklfVyRNm3/IQBm6pAKDFQeiMbanNKFG+9A51lPH/DcwkX02ENJQBkYVKwGq9TQEA0KQBquydKg1hDMe2HLZeExcMykcDP3dlC0B+cwYtI3fv27DVd4DZuFzDKxw5d3VhFCkZbzZ0UWaHujSAx/WH2zmMZ9m3iM5ibXKOuRgUBcaiNk1N0jb65ZqBeVVXeTSuy3gPJuUf/LpuoaTmHsVR6jIOkkimo0L2BYbjfGteK8/yONGRupMnwpn+ZMhH/FsPtxjpIGZd9AdXzBqwWBVy4YEbUQDfr/ZpntNlU5jO8vU/M4ZCUKK7gqJixYlQQq6FvU1D78BROI+GsyckOMPMTLJJrK6TYVmKqbuqsVpqtJX5YbcH8QnJJnYQtLmsuClnTp1iwRsbOh2FWBt32xNcY8WK/AIoVlhDUkRiFtKeW1lm90Rr0qRs12OruAPal4WMGUyElszLEsEhZiaIQMoF7KoPMAA9PPARXGczAOBZOKORWl57ySoLsFgw32r3QgxfvDfAOK/SIczmcwzBD+TlkCRnUpHZC29kd0GIbx54N05HJiJwC3LHLcjvydyp71Y3G+7eXbER/JzMyuj5jOO5Vg1Es4BU2K1Ght8NsBGZTwnJmVz08ZDSZWbUYdJIdSzliDY7ae1WQD8MWTj3HEzvAWdZGDQvErwVCqRmyBpCRKdBF1v5EGyLLjgOTfJtI8M0itMbk/JkWCxGzId9yL+friD41wuKCJ2WNDrLBgdQuwzbaWCijpoaaFDY4CrplwI1ZU1ho2BqxTDaz6lSyH07euOcLzqwsRMHtdgpF171imI0mz3o1bbG6Mpm1QgJG1AJW4ICqF1EMV2LEsxY+iDbBYgJXLzIhATWALty8mwUCj7zEaasg35g4CKahk60gs0obUK6RpYU219XcC/qt64kFmSXlpL1vQVWJOwqwAQbZt17tsNquhhTgk9IUPSJbLvbE0OYLat61bdO/fva4bLGqVZ1BSCQzEbiQbKQaDEXZs0CT5jAM21rGcsYak5hZmo66UEae3ughjt8cSObl5GYLpBcYj5QsEAuI9JcGq1agXrfsb88LfhU6UVC0aWi6tTIKHck+dAmio2skLZ2kI+LaoyFl06DzTrBYoFZgKDEgnSFGht2LoDarsEYzRZiSFUgRH5UmpbNF0Rgga636FJvvqN98NUyZjMy6W6FZlPmFZK39dmQbeZ79gZLKcXbSzmTW0bF9TsdWtjfmNLMKdr7kkWQKGEc7YGmJmZU1KAGY2yHUxUMLIVGo2q2AfLUMBGswGV7m3UbX+Y7VQ8+57+vzp2jtHmJT061kVqJ20m7PldBgar7NsIfTGkJQ76tOlTooCzpsqtk23lXf7A5TKDNyBT742XRuNJJIUk9zfSNIJ7CmPYIYZkroYfVcsovtuv9oOHmWzfLn5y9o5xIvrs+oVt8PhhZ8lpkRpKWNBVMJKZVYg6dVgsTvQoAt2FHDGfJlEayvvKRTK1inF7Ht2+8YDRvbvlv8s1K31QXGkgE6nKnUdmYK6ihvVHejWVY1727Z0GYxEsa5ek2CFZEOtKuwCsiuD5nV8DjIcAeGFnNKpY0TQBJoCyaHkACfswTC+UzrxPrjdkeiNSkqaYFSLG9EEg/A4IkDFWYKSq1qIBIWzQs+VnbfAJ4GBgYAYGFIYSxoUNieplUUoJO7EC6Gw7k0BZIGE8AMDC2UzPLkV9KtpYHS4DKa8mU9x8MI4DqtWBeOYGAnfDfiOfKSiWJgWX3QxtdQVkRjuB06iVBsbdselP5ap+ZmPvT+9jyghF7ix86xJ/hfNfnyftwD/Lz8nNTHmct45WKsDR6WYVvsVIJWgLsg9g2Ntzojl4llJdjHm+HSRFSNiI3ViCP1WI+/GDZvMKMzmCwstI4I7bay3f41p+3G1xS1w/hWZ3rLZnkNZFrFmFKEMQBupMY7D3e2AiPD/shy6Z2SRnd44JRoiZRv0JIpZgepeqqoXp38xjS5YVbZgGAIbcA9Q3B38wexwxQ6M448pYgw/WhbQ326ZIv6P3SGAzTxbmxNmde1RTCJfhpYo3/ML/AHL6YRqh+344L4lgCtmowyMUdpuhg2m5GlCsPqyCtwfgfM0vsTfl5fbgEvUbev7MQfiqLVEpsAWQb3FEGzVjfSD5+eJ09gf8ViH8VwXlW/QIbb7R6XRutsBQnnGkDsK7r8QNQG/bdrF73v8AA0HFJOXpLFkVRpDbqoB9D6MR/wDArBZ4uqmNaToXsBVi9r7UTv8AD1OCiMKNR2Y7VuKJ1A3VXXSfQaux7YCQyE9mOmMagKHJPQQOncrTDd2J3GzGjYFuJ8yTER3RlLUW3MaOSQSNNhnVOq7pB32ppyh0mkjQuavcbrq8zdadIBr697GrLBmFGoGgVkLbi6VK0jc9gwC1vsxv4AtJlhSR9OtUPZrUUoatiRQOp2PmSaPThDOTsWXUGK6NW5ILLSiyu4UEAKB2pQBsLJllVDpQ6laKTSVC6gGDINtiLAF+ZDk1vu5zy7o8UcfSBQaQMzBliZQAxDErY90C7PleASBDqmpSLaiQpINrojoge7076Vsg+ZqjRaI9xJ0GMqygsCAEiZtJO45pLR9uxJ7YKmVOhTUgCgaCFAa1LN0tQoglvPc+RqwjBTuiuoWIW5C2VXmCx2JPkt72Ap9MAbOz3pmoqGb8Z7xEjMSTRutO1aSR2PxCyE2g0ORclUKkDEU1BC2unUqRqqiv6I2w1QtJJZjDSP1qiClMhdbD77UPiO4HnhJZVI0U3LD1ekh1GlrB0il1EtqANkDcbLgOcSzNG9V2dYTpNajZurCk9F9twR3FlxwLIfSM7k4m35k8amqOzPbk/EWe22x9MJ5/LqIq92QUoujqUGRSCbJsctABv6DbfFl9kmUR+JpKRUeVjkzL/JUCg96942PgBgOe2jjH0jPS0NkYRgi6PLMgPmVJu9+9afUgZziw+N+LHMZuSTU3U7llvpU8x9gPSq9dyd8V7AGdCDRFEY4DjmBgBgYGBgBgY6BeFsnlGlcIumzdamRBsCfechRsPXc7Dc4BDAwMDAKZabQ6tpVtLA6WFq1G6IsWD2ODZlNw3T1gtpU+71EUR5Hbt6EYRwMAMaJ9N/8Ax3/x9mM7xef5XRfp4CteJxWdzIHYZiSvsdsax7NNOf4bmshrvnR6h6xTIF0kjyUsqtt+YfNiBk3iYn6bmbNnnyWR59bYm/BHjA5TNRSBFtTRPYkE9W9Dc9tj2237ENi4dxkz5PK5ttnjcLOKFgtcEoI8qcrJ8lGLSBvWKfxLKmDOPHGEOU4spki1k6UndPxotLJLp1hbFnYMKNynCciZogcy7yuCUkUnTHrjYqfxaUGBoHr1WGGAqviYRQ5pk1IFl61UEEgvs40rbWXtu2/M86NQ2QzzcpKjkY6VsgKBYoE2xXzHp5H0xpPFvD0csQRAsRQ3GVUAKexGlatGGxHyPcDFIyfB8wjTI0LHRIWJRlcASDmCqOsgkvVL5b0bwDPnym6iUeY1SAenkqN+/CWagldWW41DKV7MasV6qP2f93gcEWD2JH7TsfQj07jBm8x8f34DKuJj8YwJe9RO6URQ9LvvYO+9XgkkQH1mJAJO+1negfiAd8TnjbhmmXmqDuo1VXlSk9vil/PEPk4izFVPSfMgaVVlb3jRC9JPy39Ngks/BG4IqggjPdm6nRFK1ewVUdrvy9KAU5cIEoOimJCsFvQDMo1HftoLgdq0j1wyzyE8/mgJICrlUUb2hF32G7IT2vU3wGG75thEVItQ7g2ADqYLsVDbC1B+an0OAdrkgqy8xUVgoZQGVgRq3FAkkaQxBB25ffr3NJFGS/4vQCzIikFeWx3Goj3hTGrP1LsjbC0ObP5RtOiPVy2pVbSDGAoAQ09aX32IZ71WQejIBYNmtZvrtfLfRqrTsNDLuukgNQJU02nANQQnJUC9L0aY3bAWpplKmyw7KRRFtV47HEjkKhfmcsGkcNZjFkCxe8XarIZSKo2HOfy8ght2BVSVZTITqZQGJDglSSztIo1G/wAYR304Z8OkT6waV46WPfpol7UDSSTRLq1rRG/lgHecily0puWkUOgJ1aGIDigukghhvW69e7b4bnLSR+4G2ZfxlKLUWF02bI89jW3eheHYgWNWbToFqKcStoBBAsKgVnYep7EjzwjDlg8nLLvp5fMpmpRpXbUiljsoqiVNV7o2wDHieeDMNLEhUC3dntvvpUVbHy+/ubx4TT6LwPOZg7SZ8nLRbdo1U6zZ+qSSnzAHftRuF5Js1JHl0FySOFjVQACWJ3agdlHqdgD8cW72u58RSw8Pg1CHJRiO7IDuaZmr11g2fzlPpgKDnWJkcmidRsr2uz2+GEMDAwAwMKTRgEAMG2BsXsSASNwNwbB8rG1jfHWzTGMR30qxYCh3YKDvVnZV7+nzwCWBjoGOYBzw7iUkEgkhcpItgMO41KVP7CR9uG2BgztfkBsBt8BV/M9/twBcDAwMAMDAwMAqIDo12tatNahqsgm9N3W3fth79CT0b7x/DEdjWvwLD6P+3+7gMx4lCxzEwJtg72SQL0liTvQs0dvPsMIwZooDpNE+Yr49j3HetvInDjjwrNT/APmv/wBZwwwG4+zbPDiHD34fJLUkJWTLS1ZilUAoQfMar2IHd1s2MWHw7xgtKyyqIpmPLnj/ADM1EouvVJYhrU+YhO5xhPAPEckEkOliAjfnFe5N76gAaLb2O+5rG0zxtxPKx5vJyqvE4AuoWunM8vS1MooXe4I2Gorelg2AuYxHyjRm0PlPGYz+vFcif8BzH9H5Y7wXjSZmLmJYIOmRGBDRyCtSMp3DKf44HHIWMJZAS8RWZB6tGdWkfrLqT/fwFT8V5fTnW9Jolb5shZDv+qIsRKLv/juP/jFg8a0xy8y9SMjqrDt1BZF+9Q5v4YgPX5g/f/gYBjxLKKzQs3bUU+XMXTf9IIPvxGr4ZKZVSFLhons6GPMCsUoNTKhFM49Sq+6xBaxw8JbMtyV1e6zHTtppW5ZLdx+O5dVuaNVRIvsGRgnyqJykMDxqRGV2CsoIFeRAPfv8cBgEsBboRhYa11V7oGpGJJIYaeaLABBJDDcAMGkh0SNqOrWrKrWdQF7dPYhdr7d9h040/jfs7MLSNHcsUrKSZAHZCAR1bAle6l92AdW7odVIzuSUJIZI5E0PpBpQCQR7y78tiDYYdNgimX3QaZqUiGwkFCpBooqWI0uGvvtXTvR1FSBeEI51MbuUIWQhToIEZ3UlGNDltsWH1bA2NYnBw8KHj02kwVInaghMuljqYDUCGS0bdejckMdUP9B0vR1lWOgdKq99NAx0eYQApK+fbYkHAOdkyzCPUQ606xgfVGxe71A9wy2q+tteD5OcUHVowxktRYVzS6F0pprRdsQG+w6cDITJGSUhOpVA2eRkYhhrA0srAgMW2J3Hl3K+WzhijWTWEZ0LO8csfUWOpUZBq3s7g70e4ojAIjLFHLyiIjRasbStRJBAZC7MdLdRBrUCWUb4a8QgCqj8tEUtahgVDoCo1AFQxjJrvqJF72DhXiTxO4KhSS31SbNDTuCBzCWP1BsFNAWcWDwr4bizHNzmYLR8Mg0lh2OYdR0xgKFDNZ3NXbUDvqASPs/4UOG5OXi063IUePIJp3YkMTIV2IUgHc/U1d7W8t4pn2mlaR2Lu27Me7N5n+z7MW72k+PpM9MUXSuWiYrl0UAALWizR2O2woUD8sUe8BzAwMDADAwMDAOuGSSLKpiflvuA2sR0CpB6yQACpI7+deeGuBgYAYGBgYAYUy6qXUOSqkgMwGogXuasXQ3qxhPAwHTgAY5h3LlJYOVIbTWvMiYMLoMQCNJtTqB70dsA1xsn0R/zv24xvG661/wDgMX42v8AlUw8+a//AFnDbKyqrqzIHUEEoSQGA7i1IIv1BxL+JnMPE8wYiymPMuUJBVlKyEjY9iD+7EPPMzszMbZiWYnzJNk/fgCE4muB+KJctmElid4tLAsIiN6AHZgQwr6rWNz2vEJgYD0NwzNfhJRnciyRcQValT/M5tF2IdTvHIPK91sdTKVfEz4f8TrmS0bK0Oaj2ly8lB0Ircfnx7imHw7Xv554T4iaEqQXXQQRobQdjfdQGDbtTA2LrcCsavwnxdleKBI86jiUAcjNKwSdW2B0yBEVuo1p33vY7HATnG4wuTmibtlpY3TftC0gKHfYBQZY/lF8sU9+JirRXkFEWopdv0zQI2O63+7Fo4h4bz0c0csyrxPKKhXVCFEtGyGaGwsrqfdomrYgBjeKrkuIpL+LQlpQQnKfpkLE6KZW7EnTZ3AvfscBfuAcKny0QVY4Ek2MrtJI7O42sgJ5DyDV6ADB+C5ecJJFzo05MjIAsVnS1SJu8h20OFFj6u5JBxI8FyDQQJG7FmUHUbJ3JLUC2+kXpF70BhORuXm1PYZhCnn+Ui1Ov2mMy/1Q9RgDPwyQ/wClTfMDLA/Z+IOILxF4Ti5JcvKWLxDUTECNU0aHcRi9mbY2PUHti24juPLcaL+dPAP+fGf3A4Ck8T9lDM9xS0QdSszMGDA6lPShsg6u5oBjWnEJnfZ3nI2R1j5jkgtoaHSCDaCiq6ADQsdOnYAUMbFhtn+JRQLqmkSJfV2Cg/Kzv9mAxjO+D8zp1shhmJWMhRoZ2chL/FFg4NgkhaYA+d4JHwCVEYyxfRiFDO0gEKaUavxYYKGO6k11DVQ3IGNCl4/NnpIhw7LtmEjcu00uqLL6wpRTqamfSWZiFF2FrDXP5PLZZ+dxTMpns0g1rCNstAPOoxZdtmqxZ02QACwCneGvA5zIOZzbNl+HKbDSE82cA0Fj1dQU2B82oWTs18b+OEn0RRKkeXy4U5WFNagEqetjtbCwQCB5m9yGZ+PvHcnEWLO4VAaihS+iq3futab7G7NHYCqXNOzm2JY7Cyb2AofcKGAK0hIr/Hn9/c4LhWKNSHLNpIW1FXqOoCr+rsSb+FeeEsAMOouIssLxAJpkZWYlFL9F1TkalG+4B3wjBOUbUpo7+nmKPf4XhPADAwrPlHQKXVlDrrQkEalsixfcWGFjzBwlgBg8kdVuDYvby3Io/Ha/tGCYGAGF3zzmJYixMaMzqvkGcKGI+YVfuwhgxjNBqNEkA1tYqxfruPvGALgYGFs3mmlkaRzbuxZjQFljZ2AAG/pgEcDAwMB0Y9CfRIP0vvH93HnvHpH8Ey/ofen8MBQ/bl4dAn+lxjqLGPMAV7w2jkoeTqNJ8gyV3O+U49H+1fwPmJpVzOXQSADTKgDFmjrdWQbyKWANpTiyQHIXTheY4IgQrbLmVO8Zpg6nsUI6gw7FCCdr23ACEwMKw5Ys2kUD+kQv2WSBeCrHZG4Fmt727bnbt8vTAHmkQogVCrAHW2qwxskELXTQodzdXtg2TzzRMGXuDY3YUfUURv8AwwbO5IofIih1KwZTfow2+w7jscNcBb/DvtCnyh/EPRYAHXrIFD9Fh0jbbSTQ86AxeT7QMrm1A4nlIpyCwEwpCVHbRItbdxQa7A232xgEj4f98OMrmWXcMqleoWASTsKGx+e+2x9dw3PhS5d9QyXEs7ldFDl5pUmjFtp21n3bDdmvYntiTzfDeINQTO8Nl5cqkM6yRMHUggUrMNwaI8wx7Y89R8SkVgwkcMOzBiCL+Peqvb4nEhk/EksRZomeNr1KyMRpYgAsxol2I+IAJJAGA9CxwcWIsJw0i6sTz1favc74jc6vEHYK8/CYTDIsjAzSsVNMF1Karc7dtwMYc/iqZ5FkkcyMptQ1aF8jtvYKgDyI8vXBpfE0hj0VpS60qSUI3sU5L2bA1BgQB57UG1luYNU3G1EeoIRlYo4hqN7CVyxJ2NVfbthiue4Nl5FdInz87H8pOzTNYIXuwMexIJqiAfLYYxE8RKluVaBxTAfHuAe4X4XfqThqZTVWa9PLuT+8n78Bp/jX2uTzHTFIqw3QRAPd0+Y31bkC9XdSAtbnPjxp9GmhZ1W9nVTXYBvpXdrVaB1b3QAjy22OYAzyE9zeOyxFWKsCrA0QRRBHkR5HBawMBzAw5hzQWOROWjF9NOQ2tNJJ6SCB1XRsHsO2G9YDmBjtYFYAFie57bDHMW/hPszzE+UXNF0jRydClJ3dgCRq0xRPS2CBfeviLfZn2QzR8vVm8qBIutCTONS72QOTZAon7vUWFCwMXgeybMagvPywJqgTOuqzpFaoRZLbV6hvzTXZvZFmlZkMuWDrsV1yXdXQPL0nzvfbzwFIjQsQB3JoWQO/xOwwfNZZo3aNxTIxVgCCLBo7gkH5g1i3T+yvMo6oZcvraxpEjMQwF6TpQgGtxffyx0eyfNgW8mVjI8mzEd9wPq2PNfP6w9cBS8DGjcJ9lbxvK+ZMcwgiaTkRSHXIwbQik6RSmS1Ok6ukqBdYneJcByhWWFphqfRGGThsaJAWe7WtM3dGj1En/OXZ3AY5joxoGW9nuVEMkkubZ1JQRNEjDTrWRrdHA1+7GNKN2lVroiyw+y5SbObGht0KxFjpBCuWGsABGNHQX91iLAOAo2azHMkZ9KrqJOlBSi/IDyHwx6W/ld/sR/S/7YxjjHssnhVCksMzEsHUOkbR6arUsrKwJs7EAjSbHbF8/AMv58f9fl//AHsBuWGWe4JBMblhjc7UWVSw0mxTVYIO4o7HD3AwEFxPwNkswumfLRymgNbi5DXa5fyh+erEJH7GuGo2qKJ4z+jI5v1HUSQD6Aj993jAwFFHsa4fpI0OG8nRhG4HpcYVWH6wOEIvYhw9brmWVKt+SOpTWxBi09wDYAPxxoOBgKE3sQ4Wf8y1eY5j1dVfex9lD0AwdPYlwoKV+jsRd7zTbH+nWL1gYClN7GuFGNoxlQATeoPJrB+DFiR8u3ww0/8AAvhWlRyX6b35jgm/WiLryxoGBgM7T2C8LDWY5SPQyvX7KP7cR/i72Z8IyGUkzX0Iy8vRUfPmXUXkVBuWNbteNUxX/Hnh589kJctGyq0hSixIACyo53UE9lNV512wGZcL4bwiTNRZWThXKnZ5Y3Xnu6xvEiuBrV9L6gWHwKEEYZ5duHvA8y8CBKQrmCBmQQMuwk6yb2IKEaCNW91i9Z32YH6QssEohWAwHLRKW0fi5GkkMoO7s2twDd72SfJDhfspfL5aSCKdVWfKPBOAnS8x1COXuSpCsQwB3oYCAj4VwwKxzPCEgK5STN1ztVxoUCi0NW5bbzFdt8SPh7w9wnMzZZU4bGBPlDmdRZm0FXRGQqfeIZqv4dsTPiH2fTZjlBZlVRlo8tIaIbSs0UjsmxFlY9IBFdW523QyvgPPZaZXy2ahIQTIpzCM76J5I5SG0FQW5iudQrZqrAN/GXh7h+TOXSPheWmfMSGNQWWEAhS1lip2oHERDwnKyvyouBQSSxqpzISZdEXMY8sLJVSsY6kNUADVk7YunjrwfJnvoxQ5c8h2dlzEbSRtqQrugIuib3PkO+GOU8EZ2FtUGagg5wQZgR5fpHJ6UMKsxCXEEQg2OmxWAjhwfhq5J8z+C8v+LzBy4U6Tq05gZfVqK/nWaIPbvivLx/hvM0Hg2V1WVi0tFpLc4wgTMYwsN6XYarsDbc4t6eAM4UaJs9H9HM/OEQy4u/pIzG8mvUd7H2/DDtfATx8PGXy80aS83mSO0CMk/WzFZUNllogXd9I+WArb5nLR5hIE4Jk+ZJHGzhpcmukzM6hF1L+N9w/k77jbtd7bwNw8mzkcoSfMwRf3cU7hfsszWXYNDmsvq0qLkyokKMrySHlWwEa63agPID0xpuAJDCqKFUBVUAAAAAACgABsABtjiZdR2Ufd8/4n7zhTAwCLZRCQSikr2NCx8vTB+Sv5o2NjYd/X57n78HwMAhJkY2FMiEfFQe115fE/ecGXKIKpFFbCgNtq/dthXAwERxbwnlcyoSaFWQMG07qGK3WoKRrAsnS1i96wTNeDMnIbfLRE6WX3a6WUIRt+gFUegG1YmsDAQh8GZQliYQSxtiS299wd9wRsQe42NjbBf5D5PTQgUbKAylw6iOtGmQNrTSQpGkiiL74ncDAQT+BMgTZyWWLXeoxIWJu7LEamJO5JJJ3vvicrHcDA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80" name="AutoShape 8" descr="data:image/jpg;base64,/9j/4AAQSkZJRgABAQAAAQABAAD/2wCEAAkGBhQSERQUExQWFRUUGRgaFhgYGRYXFxwWFhUbGBgeFxgYHCYfFxojHBgYIDIgIycpLCwtHB4xNTAqNScrLCkBCQoKBQUFDQUFDSkYEhgpKSkpKSkpKSkpKSkpKSkpKSkpKSkpKSkpKSkpKSkpKSkpKSkpKSkpKSkpKSkpKSkpKf/AABEIAOMA3gMBIgACEQEDEQH/xAAcAAACAgMBAQAAAAAAAAAAAAAABgQFAQMHAgj/xABMEAACAQMCBAQDBAUIBwUJAAABAgMABBESIQUGEzEiQVFhFDJxByOBkSQzQlKhFSVDYnKSscEWY3SCorTRNFSz8PE1U3OTlKTD0uH/xAAUAQEAAAAAAAAAAAAAAAAAAAAA/8QAFBEBAAAAAAAAAAAAAAAAAAAAAP/aAAwDAQACEQMRAD8A6RzLxeWORI4zpDAEv7HVvkxyAKukA+A7yxjIzWy34vK6oi6BIxlGtlYpiJwuQgYHJLAYyMFW9hXjmDikayiKSKOTAVxrdQ51uyYhQrmR/CSQCO6jzrdccWsWiCyaDGjBQvTYqCEZgVGn5NCOQ4GnSrb4BoNFtzgrafA+4TYBTl5BAVVWLDzuYxkgDc9sVtsucI3K+CTD6DnSoCiRYSuvxnctOg2z5+Sk1rvrqzcOuVQ+PLaMYMezZLoUx+jkb5B6RAzo2xwi5tBGo0BQpCLrQ6sRSRwqWyoKnWkQwQCML207Bvt+bEkIIGlFSZpC2Mr0ui3dSVI0y5yD5fUVAtec8xg9JmlLYZEIwo1xDdnI3xOnrvqG2DW2LiNkCQsaqoCuWaJo1w6u+RqQZOLYN5AhUOdhU746zmkCsA0jrp8UbatIZzpYsvhOqKQ6Tg5QnG1BHPNgDRqI3ZndVz4EGGl6ZIDPlsd9gR9NwGRTmli5vrJXZiqfdkgnpsWDRuzHACeLSyFtS5xpJ8sjYnNqaiNJChtBbxHB67RAkacaPDqLAkLgg4OMgyZozVa3MMIjEpYhScDKSA5ALHwFdWyqzZxsAT23qI/NUQdk8WoSiPZWbOdPiBAxpGtc77alzjUMhe0VTHmeEYOo6WyB4ZNeoMq6eno1Zy67YzuNjWLrmqFSuCzZKfKrnKuNmTCnqDdflz8y+ooLqiqe35ohJwXC5LAE5KlRnDavlUEKxGojOlsZwa1JzTHqcEsuGdU8MhLaGVCQFTsXdVGM6sjG5xQXtFKlhzgWmKy9FYsDSySTSMSwRlyDbqirpkVidZ06kz3ppRsig9VovL1Yo2kc6URSzMewVQWYn2ABNbiKX+fH08Nuts6omTHtIOmce+GNBcWPEEmUtGdShmXO/wAyMVYb+jAj8Kk0vcj/APZe5OZ7sgnfKm8m0HPmCunB9MUw0BRRRQFFFFAUV5174/8AT869UBRRRQVl7bW5ZmkZQ2EyS+nHSLSoe/hI8bZ9Ac7Cqmbl+0KoiuqoXZioc+PVAy6Rhu2iUNgZyCPUGp/FOVop5BIxYEADAOAcPq3HnsXX6OfbEQcjQgSbv4xjOe33mvw+mwRf7KD1OQr47ZC85li1AyskCxsWMkbxGUlgHwTma4YZ04Vtu4qxh4daELmQ5T7w6pWDYeQSgyhjnGsAgNjcYqPwSxRxNHEWjNrcuisdL+LpqScEbrol0AHJGkb1NueUEeQu0kh1JowxBGMxEkgjcnorn6t320hGtLCxkVSJA6spVdUzNqSLqxnTlt1USyDI23z6Gtgis4wJFkVioMoPULsyr1mLAA5f9bNuM9z+6MZl5LRs6pHIYOGHh3DmcjfH7IuZR7+HPbf2vKC51dV9ZySwCg6j8QSR4dt7pzj2X3yCxeamkkWVURX1GMjqLMkbOTM7gyhGQC41F0cY1ONJCkVutJNbQeGOIFvvEZnaYn4rVG8JjcL0md9Qkxg5x4e1X6cngb9Ug+IjSiKoYtC4IQDAw0CH3y2e9eX5KQqUMjFGKsy4UEuuMtqxlcgAYHv37UG7+SLTpJDqGlyzR/eYZsoQxUg5YFGIONsE+ua0S2VgSXMq4fxD7/w4XGrRhsBT0xqxt4TnsamT8u62y0hOqPpuNKeJMHG+PCcsxyPX2rTBymitqLszZRicKMmNy42A28v7oPeg32fK9ugTQpwhZl8THd2VmPffJRT6V4HJ9uDlQ6nCgFXcEBAoXBz/AFR/GrOwtBFFHGCSI1VAT3wqhRnHntUgUC9xHgNpBG0zphIo31dyOmEbUMZ3GksAPeqflG0N3CsrwdCNwDGo6gk/WCTPibwqrJHpOMkqWGlWC07umayBQLsHKgVxuvSwBpCSBsAIPn6uBtBB+znwd8sSWJVxWaKAqh50x8LpPaSa2jPsJbuKMn8A2fwq9JpZ+0N/0VE83uLYDH9SdZf/AMdBu+z4fzZZ+8KH8xn/ADphql5J/wDZ1l/s1v8A+ClXVAUUUUBRRRQY01miigKKKKArDjas15ftQL/JsWVupPOS8uiR6dKX4cY+ohB+pNMVL/I5zbO379zesPXDXsxGfQ1J5miYwHTJcRkFTm2CNKfFjADggjcE7dhQbuNcUWCCWVgSsSO5wNWyIW7Dv2/8+Wzg120kELuNLPGjMMFcMygkaWJI3zsSa5wbWARzFuJXnTnjkSTqwoxaMrcTPozCAPClw3YkLpG3hFNPK7yrdzwtcvcRRw27KXSJGVpDJsOki5BRFO/nQNTGk/inOEzSvFa2dxI0E0SSSYgEZUGOSQK0ko3MT7E43YVYX3O9rFJNFK0iGEhWbozNHqaJZQBIiFS2lx4c6vakXi/CL24gaa3WZGklu5FUaoZcGaCKHOdJRjCkmNXZTQPMnNcqY18OvAD5r8LLj/dinZv4VrfnmMDx2t8m+2bWZvL/AFYYfnS81xxFI2SH4g6HuhmRVkLAzwfDlWfOtRE8pBGflOe21jxPmN5JXW3YmOKewQuquPG96yXKaiMMBGEyB2DHJ3oKy055j+Ne4kW4WJUeBf0a5C5+KAXJKaVOwzqIIyAd8gdHRs1zeHiU81pGbhi+qfhK4KKPE/w0koIAGcsxOMbb/h0VZBpz2+u3+NBtBrSbpQwUkBmzpGRkhcZIHmBkfmK5/Y8cuJY4Gmv3iecW7dKG2iyguywiDvKrjupXOB2JIwRVXLGsksXEI724llgS3KrPFEqmK9lMQVREIwrHDjJB8u+1B1oGvLVhTivVByrmXmqW5IjV7O20PM8TTTSdXEPxEAkCrCVXS6NKPEdlHrmpnFOL3EotQ7WcifEDxW8skhPTgmc6lKBQNKFs57dh2qs4BHcNbxhrFJY9MYDOranj1wk+LUN8XN2e3aPzGxOM3iKOpHbG1bRdSFCME3LcPi0E7DAU3UkZ2Hj1E4OaDonJY/m6y/2aD/wVq5qPYWwjijjGwRFUAdvCoH+VSKAooooCiiigKKKKAooooCsN2rNYbtQL/I0YW2kUbAXV8APYX0wFWvEo3ZcRv02OMNpD4AYE+EkZyAR7ZzVZyUP0eQ+TXV6w9wb2Yg1bXVgkmjqKG6bh0z5OucEe4yaCh4zazdOQNdQxKUl8TxJhdUo0FuoxUqsR6bAjxas7ZxUOO4uIL+9dbKeZZPhxGyNbqmiOL1llU6g7yAj2FWs/KdoEAZAI0ieLxO2kRO6yOGJPmyKSSc7e5q9TsPOgXeVVkZrqaSCSAzT6gsmjVpSCGIHwMwwemT39fLFSOOW9wZLY2+wV5OruACpt5RHqz3HV6Z2+tXRqBBeSmeRGj0xKsZR85Ls2rWMeQUBfzNAvQW3EPhL5XbNwU025URoOp8FHlkO2Abgvu3bHkKm8ZW7Rl6JYotrcatkYm4UR9A9skn7zYeE+Y7VIm4vNDAHnRWczLGBFkDTLciKI+M9wjKze+cYqVHeu1xJEUIjSOJ1k3wzO8qsucYyojQ7HPjHtQLkPC7i8DpPLJE0E9u8TIiAhltI2fT1EKsDJJJ3BxjHliptzynO6Mp4jd4ZSDlLI7MMEbWwI296suWLiWS3V5xpk1SjGnR4VmdY9vdAp985rff8AHYITiWeKM+jyIh/JiKCoK2sQOYWdoDaxFumWYsunoFTjxBDLqyPly3mK8z8JiuluLbpvAkTwAPEVQt00SePR4cBUJUY3G3lVxa8Wglx054n1dtEiNn6YO9TGX+NBzWG+SROIGK74gsliJdZaZHUsnVGVXDDvCxwQD2p3uOJdKxeZ9ykDSNjGfDFrP47GqrhFzHfLe27w9HDtFKY2OH1qckPoQltyDscEd2G9e7nkGN0ZHub1kZSrKbmTBUjBBHbBFBQ8E5UvYliKz7KIlxrkw0Yks8HR8ozDBMukecnuTVLzNBdCMC7cPILedtgg0qVsFbIQAfrxL69wfQUxryyg6ojvArFL5F8eWj+IkjGc68jpOPbdx8tVnMXDX6t1FJL1GaGJYyQRpF7frGib52DQj086Dp4r1XkV6oCiiigKKKKAooooCiiigKwazXmTtQLv2drjh0P1lP5zyHP45zV7e2KTI0ciq6MMMrDII9we9VXJB/m2yPrbwH65iU5q8oKq85chlMrSKWM0Jgk3IBiJYkYB2OXbcb/lVjDGFAUdgAB9AMVsooCq3jTzKqGFQzdWEMCM/dNMolPcYKxlm/DsasqMUFXxjihiktYwobryMhycaVWGSUsBg6v1eMe9bDxdRcLb6W1NE0gbbTpR1Qg75zlx5Y2O9TWiBIJAJHYkZwcY29NjislBnOBnt+FAtcw8X63CbuaIMp6NwFByG1Jrj20kHcrsQfMGvD8v21toSFYIXA1mR4w7GKNlM2qRiDkggambbOcHG0vnNQ1t0yxXqTW0eQM/PdRDy8sZq9Xeg5lxu3haJnIsnmzYTLJBEEf7y+UNJrJJ0OANOGJPjyTkV00iqPnLh8k1o6QKDJqiYKSEBEc6SMC2NsqpH41ok4vfqfFYK4PbpXUbH/eEscYH4FqD3y4JFnu0frMqyjpvMSSwMYZumNIVY1J0DSNypJJNMDnY0l8L5guo5Z3uoLvpEgxjoQvp76lzbuzON1AYr2UknfAauF8RW4himQELKiOobAOl1DDIBIzgjzoFD+R7F4LmUwSusbXKSeFjI5+J68ojVPnHVA0nvhcZGDWrjrqbuZcnXJLwgDPfK3bykb9vBGzEfXzNP2muf3DfzyPe4gBG37PDLx1P5n819qDoIrNAooCiionEeKxQBTK2gOwQMQdOptlBYDC5OwJwMkDuRQev5QTqiInDlWYDfdUKqxG2Dgsud8jUvqKxxXiCwQSzP8sSO7Y74RSxxnz2rXc8MSR45GGWiYvGckEFlKHt3BDEYPt6VhpIp4nVtMkZ1xuGwVJVjG6sDtswIIPpQS4ZtSg4IyBsdjuM7g9jWmy4kkpkCHPScxv7OFViPwDChrtEKBjgyNpQeraWbH91GP4Go/B7GO3j6cYwoLE5JY6nYyOWYkkklsn60FlRVZacRd4uo0TRHLeByCwXWQCdBI3XDYGcZxUy0nLA5XTg+/bAPn574+oNBvqv5gujHa3EinBSKRgfdY2I/wAKsKoOfJinDL1hsRbzY/8AlsKCZy1AEs7ZB2WGID6CNQKs61xRhQFUYC7AegGwFbKAooooCiiigKKKKCt4rwszPbkPpEMwlYYzrAjdQvcY8Ths7/KNqsRRis0GMV5Kjzr3SDzzzTcI8kdvrWO1jWW6kiEDSqJNXTVFn8J2R2OxPygY3oHe6hLIwUgEggEjIBIwCRkZwfLI/CtPB+HiCCKFc4iRIxnviNQoz74FL3KPGLwytbXqprWNZUdSNZjeR0CyqoCCQaNynh9KbRQZrnzqG4yNPcToT/Zj4ZMp/I3Mf96ugGue8LbXxhnA8JmvRn0MdrYQtn08aN/Cg6EKzQKKArDLms1gmgruPXzQ208iKGeON3VTsCUQtjb1xXOz1HupCRi3nu4Vh1ZUMrGG8lKjyGmF2ycDUWG5JxefaDxiL9QyGR4gLlwHii0RIxQ5aU4xIC8WB3Dt675t+bGhgic2MsVmFRRK8iF0iwFV5ItRdUAxkkkgHJHegq7HmF5W6ykuwLtAGZtPWvMm3VhnAWOzUSvjsJGOxyC0cp8QQosefCV1Q6iTLLGD4p3H7CyOSVz3Bz54FRz7wgBBcDTpRdMisSiaWIyDj5VYhBJgFnjQRqPEQbTlaGXdmjKhxqd5Ti4kbbSWiAxBGFyFjJJUYBCnOQt720ywkLuoUEBR8pLOpB0gai22kb7ajtncbeGLhCNWrB887bAgb79t/wAa2XagxkEgDbc5x3HkCD/GtXDVAUgYxnbAI8h3DEkH6+WKCbS59ogzwy7XONcZT++QmPbOrGd8Zzg9qY6WvtHbHDLnt8q9+36xd8ftY76fPt50DIv/AF/xrNeU/wAz/jXqgKKKKAopT535vNmYo0UNJMszAtnSkdvF1JHZQdT4UHCjGTtkUlw8Za7e2z8VcrPIyy65OlAkaPCJCsVm5VhiYDMkh0spBy2ch0ninNlrbHE88UZ/dZxr8+yDxHsfKq8c8q/6m0vZtyBiBolOO513BjUD6nPtShy5ZST28TWojtw11JHcGzSJSIFU7mdizSkMoxIp8WoZGQanc/Wkhurd3ljihKiNHkm6QWVi5k8H9KZECR/1RrPfBoLu3+0RM/fW80Kh9BkJgmiR9QAWV7eR+iTkfOAN+9Nat/n/AApG4hy2tlwK5h2fRay6icbt0jqwQo8II288AelVSR305aGS8YXcJDSWoxbRTRZ06oZ4gZdLfvg5B2KpQP8AxTmCC2AM8scQJwNbquTkDbJ37jt2zmuT8380ss140A1Q3kbx9XSxQpb2DyAxPgK2XkdTjVsvvVgsFvb9W4iSFHGI7qzvDEJdWjYR3EuTlgNQyzxybkaSSQs8d47BM6Q20jyQRw3UqRPHIHg12zDpMXADRbgjc6flyQVwHXLaD+dZmHZbSBfoTcTkfwBpiFUfC4s316+TnFvHjywkbSZ+pMx/IVeigKQuUyzXuRuuOJM3szcTCL+BELe2xp9pG5AUG5unzv8AeIV9P504g34Hegeaxms1U8wcb+HiJVdcrEJCmw1zP8i5zsO7MfJVY+VBak0p82c5/DyxwKYI5JFZhLcSdOFQG0/2pHz+wMe7Cljj3JcEk8SXF1cS3k+BrEoWOMlXIKxY0quUIWLOpgGO+l2E77PL2WbEUuJYjbxzgPmQxNK7KqK7kl4nVDImrxqpAJO1BM4dynaXLNPPPHfzsvTMi9LSiEEaYkjJCfM2GJLbnes2XJ8kkAtvi42s0OgpHAqSMsTnMTyLIUxkaWwik+Ltk0rxcET4i7gNjZ3ckM7uWEgtrorKolGhdO6p1EQEOozjAG5p55U41bafhIoZLWSJSfh5E0OEL/OpBZZFLH5lZtzvjNBG584tNGqwQodc4Ijfq9MmQeIJEFVmLkKSSemoX+kUkEWfJ3D4Uto3hOoTIkhkKhZJNa6lMh7k4YfMSQPM7mknmTmgljMZwkILfDgWqXEgjH3bXKSM6iMuzOqfNqUAgNk018pcw2xWG2iWdAsSiLrRSRa0iVVIQyAayo05/OgYr3Gg5IHbds47j03rRw9yxY5Ugnuurc4G+STkY2/CpF3NpQkd9sbE7kgDYbnvWizu2Z9LbbEjwsvYgeZPrQTaXOfx+hH/AONaf87DTHS9zq/3UA3w13Zg+4+JQ7+o2oGAVmsJ2rNBF4lfLDE8rnCRqzsQMnSi6jgDc7A7UhRfaVcXLRLa26xCbWIpbxykbtG+lkRYdep8hvCWB88EV0SSMMMHcenl+NctseVprJ7i0Nk93w6XeMI0RYOTlSFeRTGVHhLDG8aOCCTkK2yt5+IcRlt7qd+qtjMko6SRiFppFQrGBkSIV0sHLHUrDt2G2/43aC46UFkJbm2a7mdXDNpaFZDldJwpeSGBgoXAEi437Q7Pi13ZXV/PMqyz21tbQxqzB30z3A6YmaMAPIAdyMZwO+c1YpxufVxGVVsbaaO2nn0RMlzcrKoGWkkAKDIQKV9dJwe9AcLuOIzPaXCtL0IyiyNGOhFJGbtgZPhyAG1RL4s40qwcZ7D1fcuSRWFvBfTQW0ZnZEZFknci5WdXXU2yEibwsQQoXcsa8c3zu5vQ7l88GSQrkhOoZn1Mqg7HYH+HapnPtxp4HYu3yh7EuSOyhQSe2fL+NA4c8JjhN6PS1nH5RNWhvs/gkYPctNcuoYBpZXOkNjVoSMqiA43wvbbOMCqnjXO9tf8ADeJC1k6gjt5Ax0Oo+8jcDGpQSfCew9PWn5aCpseUrSHeO2hU/vaFL987uwLHfHn5CkK84ChTj9zjMsjPAM+SrDE2Af6zMM/2VrqlIJP6HxFydpr2RVxsdporXvjvrjP/AFoL3l4/pnEv9oi/5GA0w0vcvoRd8RPk08X8LG3FXktwqqWZgB6kgD8ztQezINvf60h/Zf4jPLjSZUgdgO2uXqzORknYtKTXjjfFLWfqa774hSrdK1tirBiq50v0SzzMT+yWVTt4e9R/s+4yLaF0mhulJ+Hx+h3h/V2FtE+NMJAAkSQfhnsQSHRnO1Jd/wARMs8s4OFtibe38PULXLkCcomRrdRiIbgAibJ06sTONc3t0Jfhre6ebTiPNrcKuttlJ6iL4QSCfYGofC+Z7O0hjgkE9v0kA+/gmUt6sXVSrFiWJ3zljQUP8mzRwSXDt0pZw0cKMQ0uu5xH1JGcZXSDrbZSQg1aERI47X7NePW5GhRIjXJeSIyIyo8MRWGJYnb5ykQiBHfJJ3ySUnqLezqOtquLjOCwTqRieR400ZVXQRWhmcoCVD9M5DN4odxaTW08ttcJDbRyRyLb3NwrYQW8jyK0PTfQkja42zGFGoLhCchg6vfII+LWsijHxMNxFIR+10unLESPPSOqM/1semJHOq/ozqgAlmxbxMANam4dUbScZGF8ZGw+7HptTTcb6t5aSsrILS1lnuU0M7QtPHGI0bSM69ImOkDJC5xuK88Q5yt5by3KdSZFWYx9OJ2V7ohVRFc4TqCJpjuQAGJJUdwg8DMcvFMZUNC10TF/7uO06VragqeylJ5pVbG/UIBxmmbj7h77h8Y7o88zd8hEtniP4F50GfWk/wC0C1u2hW4a2giaMkIUnlF394pjjQNGignqNG2hXOcBe29N3J1naEPLbpIG/VyGYytOpQ7xOZmZ10nfSDp3BGcg0DHPHlcYJ7du/cb7+nf8K8Qw4YkliewJ09tjsFA8/X0rN4D0zg4O2+QNgRnc7DatXD0O5LMd8AFg2MY742znNBMpc5zGpbVR3N5a4Hrok6jf8CMfwNMdLHM8n6Zw1D5zyv8AilnMAP8AjNAzL2rNYQ7VmgKxis1g0HFPtAkUz8YVsnqScKhA9z96RtvjSDv33ro8fIVpFbXENvBHD14niYqPEVZGUamOWPzVV8uwpLxPjAZQwEtmcMARqS1XBwR3DAEH2FLosr+b4kfpDxCfMiyzPb6wlzcLot5Tgxp0vh8kbMRgHvkJVjyq+mT+VpIIhNbw2EQidxkBmYElhjWWwQO2xGPWsgu+HRWsyWtk9yiRi5/SXPTbowpKcay2HSO4TwhADqxk4q54zJG1rY2lzqup1eJJI4gsoaZYCrLLJIQkZxIHy5BOAQDnajTjadFprG0jWQvDa5dXuJ2h0vGVkhAVA5Nug2cgjGojAoHTmOCRODzJKsKyMmgrCGEQMkgjGgNg7Bht67U5LSPxfi/xfB0kGnXIbUMq52m+KiV0AbxAh8rg77U7d80GS1IGf5nB+YvdKSfVn4sPFkd9zn3qfw2I8SDSSufhxJIi26Np1dKQxk3LA6mJ056WygEBg/eqrgj6+E2qKgI+LjDKhzoReIa/FoyF0hVz5D6UE7jXE+lfi16/wy3P3hkAV5WlJEQQFsrbrhUCsynUdgQwObPhfKdlIqTdMTlgrLLOWncg4ZTmbJX1wAMeQFczub2eeSWRSyrLB13YBgDLdOqWMZfBBCRm30504bqMNw2OrcmRBeH22OzRI4z/AKwdTH4asUFwkAAwAAPYAD8q2VRXHAp5GYtfTIhJ0pEkCYU+Rdo2Yn+sCprWvI1sfnWSU+ZlmuJCfqGkwPoBj2oGGvJWoHDOX4LbV0Ikj141aRjOM4z9Mn8603fK0EshkdCznG5eXA0jA0gPhTjzAFBs4xy9DcqBMurSdSNlldGHZkdSGRh6gik/jvI13J4RdLMnRuIV64KyhblUGXdARLoMakZVCT3btT3Z2YiQIudI7ZZmP95iSfxNQ+NcdW2RWKPI7sEjjjALu5BOFBIGwViSSAApJoKWK8FhmMWt3KpOt540SUySPgyPIsbaw2f6mMDCjCgVpv8Am7h0xTrTtG0UsciiRJoWV0J056iAgEMVPqGI86sBzey461jeRg+apHcD/wC2dyPyr1/p7Z50ySNCfMTxTQbYzk9ZFAHuaCjn5ws57wM91b9K1AaICWNjJPIpDMEVizdOM6RgfM7/ALu0vkjiyyy3bpHJpnnkcSdNkiKRhIU8TAB2IjLZXOx3IbKhg4dxq2ny0EkMuO5ieN8H3KE4qC/OSFnEVvdThHdGeOLwdSNirqC7KWwwIyAR77Ggub3eM/ge4G4IIOTtsd6jcJl+cAAAEftav2QO2BttjP1qPw/jqXVu0ipIml2Qq4CurxSaTnSWAwwz+FSLB8ucsHOD4gwYAZGxwowf+lBY0tcfP84cO/tXP/L0y0t8Th1cUsvRIbyT8c28Y/hIaBkorBNGaDNYYVjVWc0CFytLo4xxiMj5jbSLknci3XXj2BdPpqX1FK+ibiDXqPIZ8u0fTTrYjjTiEY2yot0cRIzA+KQ98+VO/EOUp/j/AIy1nWMsCJI5IzJG+Y0UkaXVlJEUQ7/0YPsZTcFvJP1l0sI81toVU79x1JzJnfzCL3O3mAq7Hl74dGkvbmPCXa3Cy5EasI7ZIF6pfYOVUlsHc7j0ETgnCowumxjluMMJFnvJJugrBmbMKsAWbLHeNANzl/Kmiw5Pto2EhQyyr2mnZppR9HkJKjYbLgVdKmKBfseVT1EluJWndG1quBFAjnO6QpszbnxSFyPIimE7VnFGKDnHLXCcGSJZWtL1GkMyroZJUaV2il6UgIlXS2OoNLgrpY7Ypk4LDdI7LNFbFW1MZoC0eptgNcDqfEQN2Eh7VYcW5dguQvWjyybo4LJIhPcpIhDJnzwd/OqbiPHYbCCRDcq80aSOiTzRmZsKWRe4Zx8oBOWI3yTvQLdvypLcDpRhEt4p5YmkBKzPDBLiJdQXLCMGaJckAMivvgA9Mgi0qABgAYA8gBsBVNyi0AtYo4ZUkMcaatLo51EeItoJAJbUTjbOaujJt3oPdYzXOeeftkhs3MFuonuBkMO0aMPJ2G5Yeaj8SuKQj9o/E52X9JEJfLBIli/VgqOxR3zk6e5x4icBDqD6D1VkGvnaXnriMTBhfSAHJPxEaAYAIxh4xlj82BjtgaiRTly59s7agl/EsYJx1osmMZGfvFySuBjLAkA7EDBADq9KHAr6K8vZpeojG11QRR6lLg5HXkKfMpLARgkDwoT2cU0wXAdQysGVhkEEEEEZBBGxFKPLfLtvcx3BmhSRhe3uliPGv6S4yjjxIdu6kUDiMdsfwrXPOqKxYhQoJYnZQACSSTsBgHc+lUQ5NCn7m6vIPZZzKuPQLciVRvvkDPvvilH7SOEXCQxxfG3EsU76ZlcQL92kbyNqlijQrH4BnY7Z+bZSFJwfjh4hx+3njjKwxmVYGwAXjSGUMz+HJZmKlQTsEYYyDXTJeVm26FzcWwAbwxGFlLO5kZmE0chLlmOTnNc8+zq01cSjJCxKkUzxRAYbpERRB5MEqpk1gqu5CIgzp06uyYoKThPBvhLXpB2YgszSMfE7ySF3ZtO+p2Y9txnbsKlcOfLHGwwfDl2yc98uBjHYgfjU6WIMMHsf/UYPka8Q2aqcjOfck9zk9/U7n1oN1KXHeIPHxK3McDzsLe6BVGjXGua20l2kZQq/dsM7nPYbHDTPMFGTsB3J2AAGSSfIe9K3Brz4viBuYQfh0tzEJMALLI0ofKE+J0UKQH+UlmwTvQSGi4jMd3t7VfIRq1zJ/fk6aL/cbv8AjQ3Jev8A7Rd3c/bK9Xox+p8FuseR7MT9aZaKBVb7NbEYMcTQyDOJYpJUmyTkkyassc/vZrDQ39ruki3sY/o5QsVxj0SVMRue+AyL5DVvTXWMUFZwPmGK6QtHkMp0yRuNMsbj9mRDujfwPcZG9WlUnGOVYp5BKC0M6jCzxHRKF9Cdw6f1HDL7VAXilzabXUZuIh2uLdCWA/11uuWz38UWof1VFA1UVA4ZxuG4TXDIsiZxlSCAfQ/ut7HBqeKAooooMMa5Zcyznh8Edp4bniH6RLMitrEMk6an8A1FwLiJfRUD4xpFdSdaTeFRy2YjRrWecwK8MUkLQ6WgLKyakklQqyhETcHGDgkEmg9c0cuwx2Es2B17eFnjuCFWcSpHlWMigEsxAB8jkgjG1RPtM5lkt7VI4m6U9zlQ+cdJFTXPID/UUEbeZ23FHOPMwltWiNvdx9R4Ul1W8jYhaVetpaMMrHp6vlYnfbcUrfaBw1uKXds0esW5MUGpkmiOuaZmkMayIOpiOMEnsPD70FX9m32Zpds9zJqW0LMsabF5VDblnx8uRjUu5IOCuBXVQ0FlblrWFNCHQViaGJQw2PUd2VQRjB1EtnAq84fYrDGscYCogCoo7BVGAK57Z2K37O6dEsxkYF4yxgicsLeSFHXpO0mh3fOG+8ILDQFoHfg/EfiYVcqBq1AqHjlAwSMFoyVO2+Pfek/nn7MoZY2e2j6cgGWjiCKsijJwEI0iTO4IxqIwSMhlgcQR4pXa06fXtpGEmiIwErJMDBHMG0xvaiPqgzEnBClcEHV0PgnEVuLaKZM6ZUDrn5gGGQD7ig5V9jHMjI8li2engPbau4ypcofd1BlC+ms4AroXI/6q4/2y9/5p65fLwcWfM1tFGoVHkMqYGPu5YnDLqyTpDrLhcAAeudun/Z//ANiB/emuicnJJN5Nk5PegZKQftQXLWilC4LTZXCsu8OkalYjWMkeEEFjhcjOafqT+eMdWDIDL07ksCHII0xBQVTxOGkMaFFyWD6cHNBQ/Z8Cb1id1+HYrlgxIeaM9TsCwkKn70/rNGVCxpGK6dXNORLnPEpgzeN4NZyQdTCfRIQwyHKkBWKkouBGmVj1N0omgzWM1jOazpoMSRhhggEHuDuNxg0JGB2AH/8AK9UUBRRRQFFFFAV5KV6ooKPifJ9vM/V0GOU/0sLvDL+LxkF+5+bPc+pzEaC/tvkdb2MfsyFYbgb+Uijpy/RlT6k92esMuaCl4VzXFK/RbqQz4P3My6JCB3Kd0lA9Y2Ye9XSmoHFeBQ3EZjljDrkEd8hh2ZWBBRh+8CDVQnB7yAYtrnqKO0d2nU/ATxFX9suHPbf1BmzRppZPNkkO13azQ+skYNzBj11xLrQf20X/ABxc8N43BcJrgmjlUdyjKwB884O340EzTS9zadDWc3lFdRau2AJle2y30M4x7mmHWPWoPHOFC5glhJKiRCuod1PdWX3UgH8KCeDXOmduGyosj6I0OiGSRpRbC1JaQodI0JcBtEeqY4ZVDA5LKWrlvjZlDRzgJcxYE0flk9nj/eifGVb6qdwRU1pHLspiJj0515Ugkkhk0d+wBz2OceVBzeLjMEuVUWsskjwyyRIRxF7iTpgmMFm/RhGwKq7ZjVSp23FO3AdNlb2ttK4M0moAKDhpSGml0gDwoPERnAA09thUi1vD8MJI7aRCRkQMI4nzqx4hq0Lnv3zg9s7VVFfh2N7ekGfT04oosuEVm1dOBcBppnIGWwMkAABQaCPxHg0VzxG4Lh/uIbRg0TOkiyK14xCsmGyUkHhHfUPaj7POO262sFsZkFwqnqRO7CYSMzO4KyhXJyx3xv7jervlrh7JG7zACa4cyygHIViqqqA+YRERM+eknzqbfcIgnXTNFHMvpIiyD8nB9BQS+p/53pV43eRLfBpm0pBZylic9pp4QMEeLVmEYC75IxviqWHluJJ+JdOS4hit1iKJFcTxKr/DtI5Ch9JyDH3yNj2qq+xvh8l2j3l6zzyqypC0jlgEVBICE7agZCQxzjO1BecA5MuA73KzfCtMiII+jE8scUedCtIxKhiCMqE0rgKNlBpgHLU7DEl/dNvnwi3i29CY4c4+hBq+Va9UEXh9gIUVFLFVGBrZnb13ZiWY7ncmpVFFAUUUUBRRRQeXfGPevVYArNAUUUUBRRRQFYxWaKDyUqo4jylazv1JIh1B2lXMcwwcjEsZV9v7VXNFArty3cRHNteygeUdwBcx/TUSsw8t+ofoaz/pFdQ5FxZO4H9LakSqfcxMVlT6AOB+8e5Z6xpoEy94vwy70mS5jjmjJCMZDa3MbHYgayki5PdSMHzBqXFw7iCfqbyGZPI3EGX/AL8EiK/90ficmr+54ckmRIiOCMHUqtt6eLy9qpv9ALRSTEj25P8A3eWa3Ge4OiJ1Q437r5mgXuLXXG90VYh4sCSGOJ1KbePE90rKw38Olh7mqKb7OuJTlZZZopnGrxSmRJB4ttKukscXp93pBGO/enw8s3KY6HEJxjymSG4XfvuVWT/j29K8GbiUJwYra7HkyO1s/wDvI4kU/UMPoO9BTWnLfEEZzrQq2cYurxWGB4Rg9SJfPsh708cPQhFDZLBRkkgknG+SFXJz54H0FUo5rnGA3DbsEj9k2rrn01LPgfU4rA5zPnY34Pp0VP8AFXI/jQVl1KUt+NTEd3l0H1WOyiQYxnswcfXNRfsY4fJBZSxSIUdJ2BBDA5EMOdmJ889tvTbFYluT/I80gDL17mQlXADKk3EtDIwBIzpJU71L4BzXHF8Qskdzn4q78SW9zKhxcuow8SMNgoHtjFA70UuR/aJYE4NzGh9JdUJBH7wlVdP44reOebD/AL7af/UQ/wD70F5RUSHisTsqrLGzMCVAdSSBjJAB3G43HrUug0WcpZFLKVYqCVyDgkbjI2ODtkbVvqNYuSqknJKgk4KjJG/hbdfodx2NSaAooooCiiigKKKKAooooCiiigKKKKAooooCiiigKMUUUGCK8sO1e6wwoOZWfHbZuFWqpLDnqWj3KdVD0w90k03UGrMYVtedWMYxUX/SxxG3SlmAaWVo0gSHW5klkmZmeWOQIhWSMDwjcglgDkdGveXbaYo0tvFIYzqQsisVPqCRtVfxfkqG4kZ3MgLFGIVlxrjXSrDUpKtp8JKkZAGe1Agnm+SaOXo3l42mcRKxSyeFo10tLIX+HCKBGHIXUTsDgjOOqQ8NTSAyqxAwSVTJ2wScKBv7ADek+b7Nmmdhc3MssOuRkj1zBgJFdApYylQFSQjIXUcbndlLvbxaQBucADJOScep8z50EOw5dtYG1w28ETEEao4o0bB7jKqDjarGiig1x9/w/wA62UUUBRRRQFFFFAUUUUBRRRQFFFFAUUUUBRRRQFFFFAUUUUBRRRQFFFFAUUUUBRRRQ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8682" name="Picture 10" descr="http://www.cartoonstock.com/lowres/bst0008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348880"/>
            <a:ext cx="3724275" cy="3810000"/>
          </a:xfrm>
          <a:prstGeom prst="rect">
            <a:avLst/>
          </a:prstGeom>
          <a:noFill/>
        </p:spPr>
      </p:pic>
      <p:pic>
        <p:nvPicPr>
          <p:cNvPr id="28684" name="Picture 12" descr="http://www.mumbaiproperties.info/images/about/popula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132856"/>
            <a:ext cx="4032448" cy="43990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00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bg1"/>
                </a:solidFill>
              </a:rPr>
              <a:t>…</a:t>
            </a:r>
            <a:endParaRPr lang="en-US" sz="9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/>
          <a:lstStyle/>
          <a:p>
            <a:r>
              <a:rPr lang="es-MX" dirty="0" err="1" smtClean="0"/>
              <a:t>Definition</a:t>
            </a:r>
            <a:r>
              <a:rPr lang="es-MX" dirty="0" smtClean="0"/>
              <a:t>: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 of urban population </a:t>
            </a:r>
            <a:endParaRPr lang="en-US" dirty="0"/>
          </a:p>
        </p:txBody>
      </p:sp>
      <p:pic>
        <p:nvPicPr>
          <p:cNvPr id="16386" name="Picture 2" descr="http://t3.gstatic.com/images?q=tbn:ANd9GcRqYIIWhrIdjktDK_BCnm1Fmpax6rBcXPWAaAVxnhfdhSCE9n3BJ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564904"/>
            <a:ext cx="5804315" cy="38625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Causes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Immigration from rural areas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5362" name="Picture 2" descr="http://t3.gstatic.com/images?q=tbn:ANd9GcTWcfykzdLoLjyWiPNl9qVgNn1BcQemxSMKN846BY1X0wTtSw2y9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636912"/>
            <a:ext cx="2534507" cy="3096344"/>
          </a:xfrm>
          <a:prstGeom prst="rect">
            <a:avLst/>
          </a:prstGeom>
          <a:noFill/>
        </p:spPr>
      </p:pic>
      <p:sp>
        <p:nvSpPr>
          <p:cNvPr id="15364" name="AutoShape 4" descr="data:image/jpg;base64,/9j/4AAQSkZJRgABAQAAAQABAAD/2wCEAAkGBhQSEBUUEhQVFRUWGBgWFxcYGBwcGBcXHRocHBkYFxkYGyYeFx0jHBgYHy8gIycpLCwsGB8xNTAqNSYrLCkBCQoKDgwOFw8PFCkcHB0pKSkpKSkpKSkpKSkpLCkpKSkpKSkpLCkpLCkpKSkpLCk1KSwpKSksKSwpKSksKSkpLP/AABEIAMIBAwMBIgACEQEDEQH/xAAcAAABBQEBAQAAAAAAAAAAAAAFAAIDBAYHAQj/xABKEAABAgQDBQUFBQUHAgQHAAABAhEAAyExBBJBBSJRYXEGEzKBkUKhsdHwFCNSweEHFTNiciRDU5KiwvGCsjSj0uIWJTVjhIWU/8QAFwEBAQEBAAAAAAAAAAAAAAAAAAECA//EABsRAQEBAQADAQAAAAAAAAAAAAABEQISITFB/9oADAMBAAIRAxEAPwDCz8DLdIJIJqd0ZsrlmY311uIbOwyUZd028QNC7lJYilOljwiZGNCFklGY0bMKBi9fgIjxmKBSAksMxJDGlyA7sQHN61gHyJqTVVqPxJsCHetoaokM9aD0pDJDszUceevCLSkMxDFhZVrCKiFSmoLMfzizs+blVejgno4inPm/mPjEmELKJ0I+MVBDGysxVV3UfeotX1ijMlEgPUJASOjv5304wVQsFBpqBfgTZjS7Q3FYUEt8L/VDFRBKzS5SFBL7y/FVBBCXSUny9zVFPJpKiSGbMq1q3bjyjSns/wB7hpQkqC95ajZJAGQVSdba+sRYTZSpKkrUiyi6FChSw4iKgBKlkCr1A5U0hmJQXer3d6x0MbIlzjnIGRmarpq7cEm/rAjbPZJQZUnfS/RYHRq/VICHC4YYmSFK3qKevtv10r6iBquyZzZnHditSAQ1QC4atvOJdgYrIVyzR05g7jeFx5j/ALYO4HGm1frWKAmE2aEuZWaWSAWUxSqvq3RvOG4nEnNlXumuoKD/AEqbjxaC0+bvmzacDT1gbtA5wUqawp8oIpFTM9qeXThF7C4uWuWpCqApKbcQ3xgFiFTJav5GZtP/AG+UW8AoTRwPAfk0FXezHZZScs+YNQUpN+p/KNdM2fmmBS/AmyWuXevKJsCtpeY66VgjMQ7ERACx2yELSpRZJAJzC9K14wABorM+86uOtGfRwacqRq9rSVKlFCGzKIBejJuW50ZucVsP2fTmzTVE/wAqaADTmfdAAUynlrZ9WY6t8qf8wOOyVkuzPoQ3/FY3qsHLTLORIAPAnpWM3tCehLIDFTBy9Q/KKgWjZWUpBZZBcht0Aaca/nrE83CBNQaCvP1F731h+CU6XJN/Sl+MX5yEpNODn0iKoplEP1NuNKH64R6lL1apA+MWkAF69TxLjhHkwZSGb2bBtecRVXunuzt5WJHlCwOFClhTDcUD1LsAzm3584tYoDugQqrV4m49flDNnOnjcOOJJD+URoTxEwKWSxF/CA17uwr53irtFOQ5Uiwpzs/lVoIKlnvC54v5kGreUeT5bhT3+BYUiKFKlqpUjdT7R4D+WPYvEClfZT8BCgOf4/CKlKAWEvkJ3iXTUkBjQKAUaVDqJ0cDAhyczAu1Ol6UrGhxGKcpTND5iS7USVXUwBBOoo484E4+UVTFM6kg7po+UchSn5wFjBIGWosbGg6VLxZn5SmzEOBwUafAfKK2EnpyBKgaOcwuToDwA9/nFmbLVuvZuFtRTi3xginMw+hH1XWPU4YUBoWHwH16RfRJJpys5vXhDhhxmarsB1pzvGkQYaa6VAUYkVawN4IKAIHR251+H5w7CSkstwzl2p4eDt7/AJQsQCC3K5Grlm+qRWVvZk0yVhaOSSOIeoPuMb3CzUzZYoC9wajyjnxQXYtw610freNHsHEZGSbFW6X1+MXE1oMLspCagMOGmta69IixcmvnBLDTwaKYaDgfkYhxUsD6fQRlpjtt7NSSFEALSHzDxdDxHWItm4Ml3I4MNII7RTVj5FtXMV5O4CQ1zRo0y92lshkggu1DSrfXxgDjJIBrWgtGmTiM6To4I+j1jJ46YSogvSkEVpmHCufLjEycIkgPRuFCOhFYlXKSlOma1PfSLmB2bR1EVsG954RTTsDiZwUAVFaBRiwI/I+bRqtnYnOgEHQONQeBBtAOfJSgOhYIGo16PF/A4PMhKnYijihFbOL9C4iVYNpU4q0VpZUskJYAFibkngOnH5R5h8NNWwcFL1VYjroeggxgJKUWLlydHqSfK8YtxqTWbxpmCVuoUp1AAsB53qPQ6dMunYWIJJUAHFXIfjYc46Ni/EyyOIYRTlJSTRonlV8WMk7KmIRVI47t7Qpq1BgpJFL+vCNsuQMtR+WhgTiyxbLpbyizpLyByLFuNTW8PWd1LchzvF8bPStJKd0hul/dFOdh8pGbRj1rFRBhpGdRNAEh9ebfXKJZWE3hoBfmxv8AD3xckSWDVrU+hYPHq5QTq3xuIjS2zFzpq3HzqaxX2niACWp5GlvSLLAAlVbC450rTTWKsyZLUsgg0c2SR8/yiNBk5Zcbp8Kbf0iFBRKUMGUTQaDh1hQGBmY2uUXUbgCzVFVU+ceyMOHJNt2/P6I+q1pGHzLrYDUX0vTXhBGVKuHZmt53+rQDhsZ8pAaoJo44W0p+cXFYUkVFQ7hmKR0aoejaOPKxs/dSlL1sDxFNfrSL86QlaWIbnxrrxZg0EZ07pbWnnf0ispRMx0+ykmvACrc/jFnH4VSXSv2quBVw7ZT6xLsfZzrUglLplqJJIIduTix01HKNMn4JaSV2NaXpUXJ8oKnBlSgAHHUGpaB+CwNVAC5IsXqUkO4DN7+hghIOSYAPxJBA18uvGNMvfs0ym6Xpp04ecS4OQQpiFUFHB0t5vSJRtckFxloDm0504w9EzvEJBKgMzZmB3nbkwqBrrwioJnGFSCKhSX86tw4sPOI5W3VIWUTmYAb3DdduJDg1v1aLGGw6kJ8YJ6V8VddYJSEiYCSGuD5c4y1AnGSgQdXJYjqWYiAeJJSTvGlL36xssVsuWKcySBZ3PD1jETkBapiC4yzJiRwIStQ8jSLEqaRj8vOtKwL2sT3uZmevz6xZk7PKVAg0+HWLO1MGe7URU0Pz90aZAJOI3nIcWEXZ20zlYW15wyXODeAW1+AirMZ7Ny/KAt4fa5NGDc42HZYqnAgjKlJ3iHatgOcYfDoJWEoSXUQlIGpJYR1zZGERKlCUACE3VqpWp8yPRo59XG+ZpTRu5UBkgMIbIlBgdRR9YlCq0txj1ILUD1jm6BeJkHOCFZnf9R8Ydg0AGoIp5fVLRaWBmDggCrnzhyVJ4i3EW8o1jOoZ01IuKC0QzQhSQWynRQ+rQ7GKllq01YH5QLxK8vgKiOCgLA8vjDDUuHkJCiMwPPz98c77adsu5xapAVNIRlITLTKSzoSr+ItMxSr/AIRwrc7HFhe8UjeYNu5vaD7rgmj6xWwWElB14xU1c1YI7lCSFhIse6w6ipRsApR4CAj2Ttg/u9OInCYkZVFWfeWGWoEnKlINK0SKNFycRl9PiOHSJhtfColiVJKxk3AgomlQua5klRoXcmBX2orKgAcv4qZVMQXSoOFCkUEchfKQakEjhU/P6eIsSgDMSKdNGej3iWUt1auCmpI41tp8oF4/HZlqAtpUcBfhEaVFYlRLgqA0AaghQxE0ANvR5ABZAGYEC7UqzDrWny5RYSFMXpya5Nq++IsHi2KK8HGluGhidEtTmuv/AB5wRewkiqCKWoWAfdo+kEUKBv8AH+Yf8w7AJKQgWa4vqkMYevdJL7wtSjO9vNoqBuPXldKvEBwqHeoPOzwNwqSSqpbu1G2jhgrWrN0HKLu1MQqYUuA1QGFRUlj68Is7FyhRcZhlU+rlwz8frjGozUWx8aQtKlE3Vmr0sLH9IkweAmLmoyoUoOkgsbPck2PGLuC2OXpUh+D6Fw2lIpStpzUTEpMxVSB4yWqLVppQXEaZEv3HNSkqVlASHobMHsnloOMXdmbKMmYd5wpmqXJc1UHppx0rSMviNtzSGMxag1XNLOQX1+UTYXtDPWpP3nhpVKah6s4e0EbtAo5D8S2jxUkYsS5h4KD+WW49H84zk7tqJSHmz0JYeE5czhSWZPitW0Zbaf7VU5vu0qmHKUmmRJo2rqvW0StR2ecpKnL8bdTGM2Th0nETA7nv8QDz+8X6frHPZX7U8eoky0S8pNB3alAcnesSdmu1D41K58spmqnZ1zEKyglay/ey10CRmO8PCIzrVjrMnYqalhTy84dK2c3Bj5wRwuMllwJiCbMFpJBOjO78oZiVeJjVxQOemZrRrWcZnaOHEvMCKcgHb6aBCJss0I9dI0e25KigHKeBtrZ6xnsPhMz8XIbWmvpGowpnBBGJSsFmSGIUxd1+13kttfb8o2vYXHKmKmJUtSwlEsh15h7Tsc6709tWnU5HHfdqSpwlwqubLRIPtZ0Nc+2OmoP9gsS+ImEl3QA75vC3tZ5nH8Zv5nj19dufjZqlBz1PxiaWiIJq94x734TUlhBUOIkpMwuP0+qxAcCWZJcaaRPhpwmFShRlEV5Rdl3rBGcODIcqqXoOPDpFfDyyk7wamvXR/qsahUtJNWpFfE7PCj19aRL0eLObWy5cilJCVOVAgVAIoVKUlKQSQC5cuwD1Gb23LEstLAloWoBeQZUEgUzFKUJOo3pp5AmkabtHgTL7tabuzh3AoSXSQRRN8ydXLODi+00wqTLLpUsEEMUKWSp7ZZk6Y/RuoEIp+zNpqMlRM4VoHmJIOazBeKULH8LVpSkQbBnpE2cgJQGqMqUB07oHhIf/ACAUoSACbmz5cxOek0C4/jB2S1SFAM7Gsyr2FWF4XGlGKWkElSkD2iWOUuSBPmVFLl/dAG9o7RUWCeKSs04kt7oHTVMtmYkVsz1FOb1rE2UnLepD0fU1N3s/pE02S+jH6FeL8YqqTcXfp+sKIShVhvAUd7woAPKXVDGtCeGg9XH1WCWDxFSaOW1HF4zndZSGOg+vlF7A7SaiuX00BtZeJYIpWnXxAQ6fNdRPC/lf4QHk458uUuNf8wiycTvFPXkGcxYzTDMGYUobtQ6t9chBHBqCVUHsqJ40HzgZgh6v/tPpBHPlIFBurPu+ZjcYolhZ+WoowVe/KvKKWJ2V3k5KrDMCfW3uHV4jk4nMohNGCvK/yi9gls1Xua9TWvQRplj04YoWQxZymtWpRzreJMCmtXsSHoTvN5e+NXjtm947u7gP/LQ05c+sDZWyloVUAuKGreNiHrwhia51tXYneYiYrLNXWuVICAABeco5R6HSIMPJlpOVPdBRFkpOJmvWw/hP0gptqQhM4lfcBlODOmLV6SJbkebgw3Cy1qG59oWKD7tKMJI4VX7Q6gGOddYJyZM9CfDtQPUZe7QGuGT7PSBv7zczEYj70hSyUTxkxHiJPdzQMqlO9DrYGL83s6a/2OWP/wBg+nWAqZZQvwzJYzkJBV3koqzHdlT2+7U9l8auIDfdmVJXjFA5kpOJllLNmChLxEwAkizJKSbuQ0HO1W3FStnqxOGHdk4VExJKUqKSuZKu4IJyrL8y8COx6z9unJHeVmy1EBYt3c8Hvi33iXa11ZVWEWO25J2WrNmzfZE5s5BXmzynKyKFVKkawHM0/tRx7781K06oVLl5SOBypB9DB/YX7QJS1BKkmUtRCQ28kkmlbip4a3jnuz371OVAmF6IIcK5MKnyrBPDyJRnpoqSsLT92QVJdxuud5Be2YHrrElq2R1Xa+IyolFwlxND5gk/3eveyzr+KC/YZf8Aale0CFB3JZlSx4sy/wDv8uE+0NpowQSlQfOpVM8tLMUJIaYtL+IWf3hy2wdpyJ87MiUULIJzd2BugpBHeIcFyAWercqL9SfBiesZiw9R9PEU+Qx3jBSbKDxQxspnU7hPqPnpGWgrZ+IUk5RlqSawRRmupgX0gZhTlIUA/wAouJxYUK8YVIuZgzCEHKqw2VTnFjCy2BjDTPdscfKEoIUs5wQpKEpK1FgoPlSFZQ58SkqFKAqZue9rtoTUL7rPNCSCySZgKmoSArfJb/Dlp/qF41X7SwBkKg4ISztlzBSrJWSlSqigRMXwAF8L2lmJdBSkAKSSWCAk1zb/AHcuWghiDvTCOWp3EFMTPKpSVnMQcptMIdSs1QRPSmg1Cb6AgJDbS2kqVOCm3lAsFIVYmmXOJZapolJvzqu+QcMgkS/DQkSgN1IAylUmWGdRsvjxISJ2gQpSCMpJfwFBJYUpKCia/iJ5VgrYIVmTKmM2e4LioKhuvVqfQiUzjW7tYWuq3pDdg5DhJaWZSXBLsPE+iEsd4motrwkmSEiXmNySA3VRJrFAopbU+hPvhQydNOagGmnL+qPYDLTJtBHsqbWloHma9+UTy5u8YAxhsQaFyOf/AFD5QQk49QW6qivW59Yz6cRQNz+IMXBMr6/GLEo/hMUFMQoX97GCacUkrAU53V2cV0sOP6xiJK2Ir9Vgnh9p5VsT+KuodP1+sblYsaXDAgLURvZVH0V+jRLh5ii1/ndmA5xS2ftNK5ajdksasars/nEeExRSoOeZbS/pxjcc62mCXuruKelv1EYDa+FnfaU/cd4hc2hm4xeUfeN/Dzywm4ZNRWhMbDD4lSkLDDw014VjN7PSoYgrTLOfvTmWmWW/iDWXgxzqZ3UxOl5Ce02HKMVMyrmGYQCUYfDhSw/4p6rCpYpejQEGH3gqanD5nAJxeKK1EsbolqBA6ilK1g/2xWpc55kuetDBgueJWG1dh7R4sRUQJ2Zi5cqnfbOkFtJC56i9CCtaVCl2BjnXSLf2WUzf/I6E17ye59/16wJmTRLK8iECqsysPMK8MpOYgiZKO8ENzFGLF4Mz9voSGTjsEpwKjZ4pRmcy7hozRWFzSU5Jqs5ZcncmGtCJZACuLNyiK2nYCeP3inNkIVNlsTmuZU3KZbe0xLZqMTq0aTtbKT+6d3I32KmRyi8tsmbeytYmsY/YOJMvHZgVkd9JJOUOQyn7wexepFjSNT2nx7bMyrKlKVhZqU5kBKqZScyRRFhQRplxTBk94igNRQgEGtiCQD5mC+JxazNGZA3Sk5TmKktbL3iu8SAGoFFNICSZZKgAzkgByAH55qAdaQTXPnSPu5iCEkPlWkFJFWUkKoNWUkiMNux9rNsE90HZ1qSWK0EuUGwmIzW4KZzzeXsJMP2tJIL5F1KCDqTvKwwPsj+9rwNIC9r5a8ksJJUM70zKplNaJV8PfEHY9b4iWUAJmBKh4UJJZCzQCRLPvPlrrpnl23ETi5pYRVIBSoHV3fnSMv2pxkzEYFUmWUCeoIy94d0ssEukXoFUYgtZoDdh9h4zDGaZy8McwQwkykpFCTvKTKQ9DR3jKj6FFCyHLJv00MTrmVccjSB2zEL+/wC8uJs1SRqZSzmDvYhyGp+Zud3mIB3aX0pxb6rFZGNm4jvDl83gxkgfsnBBAdwXAgpmjnW459+1OUe7QoAndmAsDYFNyGpWypiU8QrTmfaXEPJw6iXNKlW94E2K581Wlwj016j+11hhZRP+JlFEE1STu59WSbAmns1UOR43aKkSCwRMSlOYAg5QrMASVICQotmoVL5qJBfUFrYU9SpTb1CxA7x/ESXaeFGg1R7swAPGzCSkLzEAgb+c3f8AxSw9HrcRVTjSiVMyMGUSAyS1xQd2Rr+J/fE0qej7pSinOCCS4BYpSfwjU2za9RBWs2Bi090AlSMwUDcVJJOi1OwGgT8YK4zEI7oJWsCuYOquvO3yjEyJiwsOSd4AFya01AKeNAo68DDds4iRNxbTkLZMtKXSSC7kmgQom4GmsUaIgfjH+YfmYUYxUvCg0lTCNDnUH8u5LQogrkxPKmAGKhVDu8YHofhFCVtcCwPwieRt4PvAj3wDhRBp049FDmGhv84eccjN402Oo1FNadYz8yeQQOQ1PAcDHsvaBF0g9X4NGtZxrMFN3FEHQFx1pX0gxsvGqTlKt4VLvrWhfUfneAeyKpWB+EX03kwTwiTvEFwHFLVJFORDtG4xXQNhzUTQsJVvMAzNQkO4/OMxJlSzigQmWsia9BIWr+ILlMueoGn4k9U1ibYhIKliuUWf2QQ9uRLGBP75VndUxRAU4TMmlxV2Am43mLS3i9JAftBjpc+eZmXDpolOeepRUwDbstNctKEocjg7RY2FtBnyY2bLGYf+HwQKKOaeEkh9RrADB7RSAT3klBLlzJ7ybSwBUClI4MRSD+xcUsyyvNtZQz0VIlgS7ClyAenKMNrWN2iouft2NJb2sEA6mau9Zje/KMfPVmmKCiFkqL50FE13uGavJ+UaybOmuf8A6y1boDtz6Rm56804oUtZOcjLiE5ZniPth8qurAHpCkGdjy2nsCsNMkkDLUnKrx13RWt2LRr+0E1KdmozGYonCTQlSklJKlJSN4EmtDqaQD2VgmxS0FK3z4f+8G7SudVpgD1ZnvFjtRiyvCSkEK+7w85O8p1OAXJUL0CffF/E/XMcPKciobMBcA1P81B1NI0U7DqlZ0+B0gMWQlfiqxzyJgpcKDm1XjOYWblmJVwUDpof5gR6giNIZiUOUlSUqQks3dFYJLDNLzyl0IqtKX63xG66F2l2eVyZKgnMDlJfJT7sh99Chq1GNL6GhsfZGJwipc5KCkJdQUMhSQpBock4OCaeA/Agj2hxZRs2UpKgkkSxXLrKUr25iRXq/K7CNhdqJ0wpw5ylC1h1BBBSA3tJmKDPxpG77c4JYzHpnKTNnJnTgAVKly8yZSRvgBalKZQD7ynZindo0ag4GUWUrASAC5zJnSQlTpN2a4LMxFY43PwwV3qSpLhUwAKVNJcFmCUJZ398bXZ2JlIlSu9RIByIJP2IKW4SHB7yaErNHKmq4LVEYsb1q5Gy0Ce8kTlOVHOlalyQou6VnOUvybURpJez3yg0Ib0o7xkeyikrxImSmDZQqhw6mBV/dSSZUwVsplB7kER0PumL9BzibTEkpGWg0iQT/WI0yzrEOInIRVakjqWp0eM1plv2uJJ2aogkETEGxZiFCoBAIqKK3eINo4JiDYqUVFUqYHrVs7UUp2qPZSKWLOe1/tY20g7NmISHcoIJa4WLAg6PWOBJnE5bXIPnStH11JjUmIfJnEiYC9UjVXD+oe8GLsuTmw6FZT+EllVqQaoVwSPZ01gZglBy7VTqU8GHiDQQwxBw1Ql0qIr3dai2etM+hatqmCrcyYJRIG7Rw1FOSTdeVZ/ysGvQmBWPxGbEKU7uSxLW0vS0Oxz5Q1ikUFvcpQ+FoomZvP05fCAsunl/p+cKEJh4n1V84UA9IePZidwnkYod8rifWJpKibqZNAXJY8qdICtE8vBLUHCSQYsSdlFZOVSSBqHNPThE+F2gtISkBNFZRQ1e5veAq4nBLzeFRsKB9P0iFOEX+FXoYJJ2qogOBVKuOla+kMG1lJL5Umj66gRUH8CMqF1qUpHvEXcFOUUJQkE0UogXNDU9A9OZjN/vs1TlTUhNCdDeJdnbSzqqmmVRoa/DiI3KxYPYfbeWYZWYJzFKctK1TQ71DFcqmJlqUkrQKksmaAQNC0mWjXV4A/aSvFIP/wBxPxHOLkwp7tR+7djbuifVKVq946w0wFw87TMsckJr6uD8Y1Oyj90CqVtBaXLKTPyi4rlY1o3/ABGRRNIDAq6Cgg9szDJ7lKlYaZMG8cwn5Qa/huGseMYjdG56QWAw+0auUviH/wBvV4zqsQRPUklaB3hGSeM4DqqFquOZAe8X/wB2lRDYOZU2+0cucA5qyieRvS2X4Sc7V1PtRakdE2KhH2qYCJKxmwhDFWSw/g6k13czvrWJttbNKcGCkJKTKxFEVSGSp2JdwGrwLxX7KYlJxZ30hzhA5lg5nMuiUiksq0I8PKNDtZjg6FJ+7xgBCcooiY+7TKQxHO+sajNcMEXcPPZJdIL3O8C3B0ltXqNOsUkxcXLOYEHKzkFuHNDv1jm6Ov8AaRxsfDlLklOHNM7kGX/KCSH5EWMc9kLUiaCxBBJBykHqCqQCDzcRpNp7YCtjSJSmcCWz5TYAe0Tx4ekY+StOdPhFWpkFH/lmA+6N1iBuGnqdRcG5OazkHjQ/qdI0eGmTVMEqkpGVVkp8s2WWT7NX/KmVkrYxpdnYlW6ztQAuvm398kcBRtIzGqv7IC/tSADJO+xP3YVcjd3QqxFB/NzjqO1dorlkpStQA7tmUatner2pHM9jTlfacwK82YW73+XhMVRibv6W2fbHaBBKQD7L10zzQ3u98dI5dCGD7Ul5hKypCQAxUSTVnqdA8D8T2pJmFrAMzUPN+toz8ibuTAabvrV4u4DZBmAEhg7Dj9XjSI+0yVT8LOWhJypQosS5GViavzPpHK0TLciC/wBUju+1cL/YpyUhk91NAAs2VVa829Y4GY59OnCxhFMv1Gv5Vi3gJn3akF/FUOoXy8AeGvzgchVYnw6/F6/HmIw2lxpGVIBBYEeX+VJ9X+dGLOJsL35/mTFWAe/19CFC+vqsKAZChQoCfDTcrnW0SST4T/OT6MYrpFD1H5wewOx8wQyZpTvqBISAXTRt4k+GAESzQckL/wBwhi7Hoge79ILYnZstCd5S0slmYE1JNcpYHziugSScv3tSkCgNgR1iopJ8X/WYameUtlLOCD0cxo5XZtBAJWtyXsKO2j11pyj3anZaTJDrnqABKUvKNam7TCBQvFypsBNmTPvpRP40/GDWIxKu5WFFbZSKmazgfzTgP9J6QGnbPArKmCYRplKVdQDf4wkz2km286aJTpl1yOL8RAUgaawXwGziqWk/Z8+ayu+CXrwNoDRocHsz7pCjhAt65zOAzDTdfd/SJFqZOx7f2Opt/aRzgJMQUYgpYyilbNmfIx/ELtxEH07NDt9hT/8A0/rGfxCcuIIy92y/CDmy1sD7Te+FI3uwJxGJzd6AonCb7qaY5lOLOc70zAeKrVgrtHacwYcBahNGXFJcku5TNTc727bXw8KwH2LiGxJJWQ4wte7DqcyaZPYd7jwvSL20J7yA5Kge/q2V/wCIDTkaPqz6xuMVyuJc5d7auA2t6RFDgprRzdGhxeJJw0kEkBrkqa9/yiHD4d23kluKl/mCIETMQ6UjhDUT1CxI84uphqTWDGx5++kUqoCyXq/FCjf8+JcLBDYs8JnozWzpepFH4g06whWhXklkKGQqdNPuyG6GSk6efURrsbIVMZwSosf/ADJvpq/CMtMQZgzZltlSbzSxdmAzqdgdfN46PiJ8uWgihYKLV8XeTAQaCz60teOkc6Zsns6nJMJAK8oYVNSfZF3DQXXg0SSymG9Qn2hmTX6s8A8FtJQUsp8OVqXI1Lmjh3tFpWPUUkhQWHooo3mej6Av5B9IrK5ju0KTIXLQnxBaQSLAuASGDH5R86mO5LyElZy0OtNeCGcmo0EcRxaGmLHBRHvjHTpyjEOQtnhkKMNnldP0/OGQoUB68KPIUAodLlFRASCSbAVMNizs7FiVMCynMz05wBjA9nt11mruEpqAQKZlC3QcI0GAxWGwqCZ0zvFZaSyVXK0lgEncpVwRar2jHYrbkxdHypsyaU4E38rRRQsggg1FX5xRstodrs6whGFCQQNwrUM1BlJFm1q5tWBatqjOlf2cg1cpmKBLhnChap98DZW1F98Ji1El3J/QRaxM4TUjIoZlBIKSpgCBVipgKwROnamJLoWuYlqsrvH0qQD0q0TYPb01ld8ibNcggZiAC7ucwJU4ionDKlLUiapOaxaZLXZqPmIccoWGwc2WsrXRKak5xQFmapJuLRUFMXt0ZUE4ZaAMwzPTeUDbLcZRrpFPayJcyQZiTvJUSWuSrKDnBq9L/GsO2rjBNlMF+AvmqyizsHFySfSAmKnLVVRuGLM5b8TV4XhaSK0bDY2zgqQhX2KVMpVasQUlWj5cwbX1jIGCuD2hJCAlWFTMULqK1B68B6RItaxewgSG2bIH/wCW/wDvjHY3D5MWpOQIaZ4EKz5auEpVXM3GC8vGSSAf3aCOPeTK/X5QCxM5JnlSUd2nMDkCicoewUa+cKR0nZeCScYQRP8ABhc1+9qZAPeh6X3+AzQT23JQcMlOWY4XODrNRWcAzg7rM38rQE2JiQub3stE1UrLhkhl7wUk4cspeXey5FZmFWNni9tLaoyN3ah97NcKU7uqadEihcEcqVvG4xXJYUelLXjyOboUKFCgFD5SmUDzhkKANzVZg25R/wDCGgF8o98dSkbPX9mlsBvDOSGrU5bUYOTTlwjk6FKpVVqeP5Ru+yvaGYMKkFaqLmhy5KRu04gbxDc43zWOo1eE2UpMuYyh4NH/AJXsH1bzjlmK/aHiVOEZEDklyPNT8B6Ru/8A4qWFq3UgEEK5845BPSylDgT8YdVOYMTe1M4ycvezM5JKi4bXlW8BVrJJJuS56w2FGHQoUKFAKFChQChQoUAoUKFAKFChQChQoUAo9BjyFASCUSl+YDdX+UWsPjZsiZuliksXAI4MXfo0U0rIsdQfMWi8qcmYpbDKVqSyXJqXdi3E++AgxU5K6hIQaOB4SdSOHSPJWNUm0QqjwiA0eytrTgkZRKVeilsrXQqEBdqTSqctSgASokgFwDwB1h+EZh90lV6lRBPvEMm4JZzKEshIJdqhPJ4qOgdisWU4ROYZQFsk/iD39X9I92gvNMToMz+4/KAewceRhkhnyzEp/wAxDEf5oIicZihQpKSlwbuTMFBo2Q+6Ny+mLPax2l/8HNpoPLeTZ45vHSttbWlLwMxCUrClICgSBXdlzC9aUWm3A8I5rGemuShQoUZaKFChQF6VMDB2twH/AKhG27IYLvcGrJUibMLMGIyymF6GppXrx53EiJ6gGCiBwBIiypY6dMQAFA0KDY0upvP9I5rtANOmf1q+JiM4hR9pXqYYTC3STHkKFCiKUKFCgFChQoBQoUKAUKLEzZ8xN0K9KesV4BQoUKAUKFCgFChQoBQVwOESaqWynTlT7WjMSNXoB+Ho4+RhVrLISVHkIIYfZ00jKws4BUzbyQbdRQ89YojRLQC+orU1B42iZKEijDe1Pta3f6aIThVghwHrr8Y9Rh1tZLaOT7oImExIIG649w89dYtysdLyKPsuAQE3PTmzxSRJWPZQ/UvD1y5jndl+paKDuDxyBkljKVqyqBy0pYn4jp0ixNQyyQwqFW5EEhiK3rAGUZyQC0u9CSXDk87Q2diJ6iSclbt5xdZwV2nOAQwAKUgpABNikAgVYUYPwEDE7OkqUU5FgvTKX1pQ6m7fCK81U0ioQ3/ENSibmYBD/H5vEUsVslAJyrUw1I/45+keTOz6mdK0Ko7Ox9D9XjzuppV7L9frhFtMjEPTIL2J68Yigc2UUkg0IhkX8Rs2aVHNVRu6q+piv9iX+ExFQQosHZ8wB+7W39JiJcoi4I6iAZChQoBQolwsnOtKSQkKUEubByzlyLRaOyqE95Lo/tVPjsP+j/UnjAUIUXZmzGRmEyWoVLBW9TJ7Jr7f+hXCr0bJBQlQnShmAcFTFJJWGPkgE/1pgB8KLytlEAnvJTBJV4v5UqZuO8zcUmHo2M6m76SKtmK2HjKHtamboQYAdCi5M2aQWzyzQGixqAWrwdoUBrZZr5D8okn4VCkkqQk9QD7XOPYUAHXhEV3E3V7I5wRwez5RwqVGWgnOoPlDsw1aFCgENnym/ho8Cj4RenKIF4GXkP3aNPZHFXKPIUVHowMvKj7tFvwjj0j2TgZf+Gi/4R+LpChRUEcZRRAoAFM2lDbhFeV7X1/eSoUKKgbKSCVONT8YhUaev5QoURTBp9cItpHi6j4mFCgIZvs/WsRqP5QoUBHirn60h+CP3ohQoCeT4lf1fOJwqn1zhQoCnNv5wyT4/L8jChQUSUo5VdB8BEG0/COg/wC2FCggTNG8fP4wsPKBWlwL8OUKFEVFiJYGgtwijChRFKFChQChQoUAoUKF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6" name="AutoShape 6" descr="data:image/jpg;base64,/9j/4AAQSkZJRgABAQAAAQABAAD/2wCEAAkGBhQSEBUUEhQVFRUWGBgWFxcYGBwcGBcXHRocHBkYFxkYGyYeFx0jHBgYHy8gIycpLCwsGB8xNTAqNSYrLCkBCQoKDgwOFw8PFCkcHB0pKSkpKSkpKSkpKSkpLCkpKSkpKSkpLCkpLCkpKSkpLCk1KSwpKSksKSwpKSksKSkpLP/AABEIAMIBAwMBIgACEQEDEQH/xAAcAAABBQEBAQAAAAAAAAAAAAAFAAIDBAYHAQj/xABKEAABAgQDBQUFBQUHAgQHAAABAhEAAyExBBJBBSJRYXEGEzKBkUKhsdHwFCNSweEHFTNiciRDU5KiwvGCsjSj0uIWJTVjhIWU/8QAFwEBAQEBAAAAAAAAAAAAAAAAAAECA//EABsRAQEBAQADAQAAAAAAAAAAAAABEQISITFB/9oADAMBAAIRAxEAPwDCz8DLdIJIJqd0ZsrlmY311uIbOwyUZd028QNC7lJYilOljwiZGNCFklGY0bMKBi9fgIjxmKBSAksMxJDGlyA7sQHN61gHyJqTVVqPxJsCHetoaokM9aD0pDJDszUceevCLSkMxDFhZVrCKiFSmoLMfzizs+blVejgno4inPm/mPjEmELKJ0I+MVBDGysxVV3UfeotX1ijMlEgPUJASOjv5304wVQsFBpqBfgTZjS7Q3FYUEt8L/VDFRBKzS5SFBL7y/FVBBCXSUny9zVFPJpKiSGbMq1q3bjyjSns/wB7hpQkqC95ajZJAGQVSdba+sRYTZSpKkrUiyi6FChSw4iKgBKlkCr1A5U0hmJQXer3d6x0MbIlzjnIGRmarpq7cEm/rAjbPZJQZUnfS/RYHRq/VICHC4YYmSFK3qKevtv10r6iBquyZzZnHditSAQ1QC4atvOJdgYrIVyzR05g7jeFx5j/ALYO4HGm1frWKAmE2aEuZWaWSAWUxSqvq3RvOG4nEnNlXumuoKD/AEqbjxaC0+bvmzacDT1gbtA5wUqawp8oIpFTM9qeXThF7C4uWuWpCqApKbcQ3xgFiFTJav5GZtP/AG+UW8AoTRwPAfk0FXezHZZScs+YNQUpN+p/KNdM2fmmBS/AmyWuXevKJsCtpeY66VgjMQ7ERACx2yELSpRZJAJzC9K14wABorM+86uOtGfRwacqRq9rSVKlFCGzKIBejJuW50ZucVsP2fTmzTVE/wAqaADTmfdAAUynlrZ9WY6t8qf8wOOyVkuzPoQ3/FY3qsHLTLORIAPAnpWM3tCehLIDFTBy9Q/KKgWjZWUpBZZBcht0Aaca/nrE83CBNQaCvP1F731h+CU6XJN/Sl+MX5yEpNODn0iKoplEP1NuNKH64R6lL1apA+MWkAF69TxLjhHkwZSGb2bBtecRVXunuzt5WJHlCwOFClhTDcUD1LsAzm3584tYoDugQqrV4m49flDNnOnjcOOJJD+URoTxEwKWSxF/CA17uwr53irtFOQ5Uiwpzs/lVoIKlnvC54v5kGreUeT5bhT3+BYUiKFKlqpUjdT7R4D+WPYvEClfZT8BCgOf4/CKlKAWEvkJ3iXTUkBjQKAUaVDqJ0cDAhyczAu1Ol6UrGhxGKcpTND5iS7USVXUwBBOoo484E4+UVTFM6kg7po+UchSn5wFjBIGWosbGg6VLxZn5SmzEOBwUafAfKK2EnpyBKgaOcwuToDwA9/nFmbLVuvZuFtRTi3xginMw+hH1XWPU4YUBoWHwH16RfRJJpys5vXhDhhxmarsB1pzvGkQYaa6VAUYkVawN4IKAIHR251+H5w7CSkstwzl2p4eDt7/AJQsQCC3K5Grlm+qRWVvZk0yVhaOSSOIeoPuMb3CzUzZYoC9wajyjnxQXYtw610freNHsHEZGSbFW6X1+MXE1oMLspCagMOGmta69IixcmvnBLDTwaKYaDgfkYhxUsD6fQRlpjtt7NSSFEALSHzDxdDxHWItm4Ml3I4MNII7RTVj5FtXMV5O4CQ1zRo0y92lshkggu1DSrfXxgDjJIBrWgtGmTiM6To4I+j1jJ46YSogvSkEVpmHCufLjEycIkgPRuFCOhFYlXKSlOma1PfSLmB2bR1EVsG954RTTsDiZwUAVFaBRiwI/I+bRqtnYnOgEHQONQeBBtAOfJSgOhYIGo16PF/A4PMhKnYijihFbOL9C4iVYNpU4q0VpZUskJYAFibkngOnH5R5h8NNWwcFL1VYjroeggxgJKUWLlydHqSfK8YtxqTWbxpmCVuoUp1AAsB53qPQ6dMunYWIJJUAHFXIfjYc46Ni/EyyOIYRTlJSTRonlV8WMk7KmIRVI47t7Qpq1BgpJFL+vCNsuQMtR+WhgTiyxbLpbyizpLyByLFuNTW8PWd1LchzvF8bPStJKd0hul/dFOdh8pGbRj1rFRBhpGdRNAEh9ebfXKJZWE3hoBfmxv8AD3xckSWDVrU+hYPHq5QTq3xuIjS2zFzpq3HzqaxX2niACWp5GlvSLLAAlVbC450rTTWKsyZLUsgg0c2SR8/yiNBk5Zcbp8Kbf0iFBRKUMGUTQaDh1hQGBmY2uUXUbgCzVFVU+ceyMOHJNt2/P6I+q1pGHzLrYDUX0vTXhBGVKuHZmt53+rQDhsZ8pAaoJo44W0p+cXFYUkVFQ7hmKR0aoejaOPKxs/dSlL1sDxFNfrSL86QlaWIbnxrrxZg0EZ07pbWnnf0ispRMx0+ykmvACrc/jFnH4VSXSv2quBVw7ZT6xLsfZzrUglLplqJJIIduTix01HKNMn4JaSV2NaXpUXJ8oKnBlSgAHHUGpaB+CwNVAC5IsXqUkO4DN7+hghIOSYAPxJBA18uvGNMvfs0ym6Xpp04ecS4OQQpiFUFHB0t5vSJRtckFxloDm0504w9EzvEJBKgMzZmB3nbkwqBrrwioJnGFSCKhSX86tw4sPOI5W3VIWUTmYAb3DdduJDg1v1aLGGw6kJ8YJ6V8VddYJSEiYCSGuD5c4y1AnGSgQdXJYjqWYiAeJJSTvGlL36xssVsuWKcySBZ3PD1jETkBapiC4yzJiRwIStQ8jSLEqaRj8vOtKwL2sT3uZmevz6xZk7PKVAg0+HWLO1MGe7URU0Pz90aZAJOI3nIcWEXZ20zlYW15wyXODeAW1+AirMZ7Ny/KAt4fa5NGDc42HZYqnAgjKlJ3iHatgOcYfDoJWEoSXUQlIGpJYR1zZGERKlCUACE3VqpWp8yPRo59XG+ZpTRu5UBkgMIbIlBgdRR9YlCq0txj1ILUD1jm6BeJkHOCFZnf9R8Ydg0AGoIp5fVLRaWBmDggCrnzhyVJ4i3EW8o1jOoZ01IuKC0QzQhSQWynRQ+rQ7GKllq01YH5QLxK8vgKiOCgLA8vjDDUuHkJCiMwPPz98c77adsu5xapAVNIRlITLTKSzoSr+ItMxSr/AIRwrc7HFhe8UjeYNu5vaD7rgmj6xWwWElB14xU1c1YI7lCSFhIse6w6ipRsApR4CAj2Ttg/u9OInCYkZVFWfeWGWoEnKlINK0SKNFycRl9PiOHSJhtfColiVJKxk3AgomlQua5klRoXcmBX2orKgAcv4qZVMQXSoOFCkUEchfKQakEjhU/P6eIsSgDMSKdNGej3iWUt1auCmpI41tp8oF4/HZlqAtpUcBfhEaVFYlRLgqA0AaghQxE0ANvR5ABZAGYEC7UqzDrWny5RYSFMXpya5Nq++IsHi2KK8HGluGhidEtTmuv/AB5wRewkiqCKWoWAfdo+kEUKBv8AH+Yf8w7AJKQgWa4vqkMYevdJL7wtSjO9vNoqBuPXldKvEBwqHeoPOzwNwqSSqpbu1G2jhgrWrN0HKLu1MQqYUuA1QGFRUlj68Is7FyhRcZhlU+rlwz8frjGozUWx8aQtKlE3Vmr0sLH9IkweAmLmoyoUoOkgsbPck2PGLuC2OXpUh+D6Fw2lIpStpzUTEpMxVSB4yWqLVppQXEaZEv3HNSkqVlASHobMHsnloOMXdmbKMmYd5wpmqXJc1UHppx0rSMviNtzSGMxag1XNLOQX1+UTYXtDPWpP3nhpVKah6s4e0EbtAo5D8S2jxUkYsS5h4KD+WW49H84zk7tqJSHmz0JYeE5czhSWZPitW0Zbaf7VU5vu0qmHKUmmRJo2rqvW0StR2ecpKnL8bdTGM2Th0nETA7nv8QDz+8X6frHPZX7U8eoky0S8pNB3alAcnesSdmu1D41K58spmqnZ1zEKyglay/ey10CRmO8PCIzrVjrMnYqalhTy84dK2c3Bj5wRwuMllwJiCbMFpJBOjO78oZiVeJjVxQOemZrRrWcZnaOHEvMCKcgHb6aBCJss0I9dI0e25KigHKeBtrZ6xnsPhMz8XIbWmvpGowpnBBGJSsFmSGIUxd1+13kttfb8o2vYXHKmKmJUtSwlEsh15h7Tsc6709tWnU5HHfdqSpwlwqubLRIPtZ0Nc+2OmoP9gsS+ImEl3QA75vC3tZ5nH8Zv5nj19dufjZqlBz1PxiaWiIJq94x734TUlhBUOIkpMwuP0+qxAcCWZJcaaRPhpwmFShRlEV5Rdl3rBGcODIcqqXoOPDpFfDyyk7wamvXR/qsahUtJNWpFfE7PCj19aRL0eLObWy5cilJCVOVAgVAIoVKUlKQSQC5cuwD1Gb23LEstLAloWoBeQZUEgUzFKUJOo3pp5AmkabtHgTL7tabuzh3AoSXSQRRN8ydXLODi+00wqTLLpUsEEMUKWSp7ZZk6Y/RuoEIp+zNpqMlRM4VoHmJIOazBeKULH8LVpSkQbBnpE2cgJQGqMqUB07oHhIf/ACAUoSACbmz5cxOek0C4/jB2S1SFAM7Gsyr2FWF4XGlGKWkElSkD2iWOUuSBPmVFLl/dAG9o7RUWCeKSs04kt7oHTVMtmYkVsz1FOb1rE2UnLepD0fU1N3s/pE02S+jH6FeL8YqqTcXfp+sKIShVhvAUd7woAPKXVDGtCeGg9XH1WCWDxFSaOW1HF4zndZSGOg+vlF7A7SaiuX00BtZeJYIpWnXxAQ6fNdRPC/lf4QHk458uUuNf8wiycTvFPXkGcxYzTDMGYUobtQ6t9chBHBqCVUHsqJ40HzgZgh6v/tPpBHPlIFBurPu+ZjcYolhZ+WoowVe/KvKKWJ2V3k5KrDMCfW3uHV4jk4nMohNGCvK/yi9gls1Xua9TWvQRplj04YoWQxZymtWpRzreJMCmtXsSHoTvN5e+NXjtm947u7gP/LQ05c+sDZWyloVUAuKGreNiHrwhia51tXYneYiYrLNXWuVICAABeco5R6HSIMPJlpOVPdBRFkpOJmvWw/hP0gptqQhM4lfcBlODOmLV6SJbkebgw3Cy1qG59oWKD7tKMJI4VX7Q6gGOddYJyZM9CfDtQPUZe7QGuGT7PSBv7zczEYj70hSyUTxkxHiJPdzQMqlO9DrYGL83s6a/2OWP/wBg+nWAqZZQvwzJYzkJBV3koqzHdlT2+7U9l8auIDfdmVJXjFA5kpOJllLNmChLxEwAkizJKSbuQ0HO1W3FStnqxOGHdk4VExJKUqKSuZKu4IJyrL8y8COx6z9unJHeVmy1EBYt3c8Hvi33iXa11ZVWEWO25J2WrNmzfZE5s5BXmzynKyKFVKkawHM0/tRx7781K06oVLl5SOBypB9DB/YX7QJS1BKkmUtRCQ28kkmlbip4a3jnuz371OVAmF6IIcK5MKnyrBPDyJRnpoqSsLT92QVJdxuud5Be2YHrrElq2R1Xa+IyolFwlxND5gk/3eveyzr+KC/YZf8Aale0CFB3JZlSx4sy/wDv8uE+0NpowQSlQfOpVM8tLMUJIaYtL+IWf3hy2wdpyJ87MiUULIJzd2BugpBHeIcFyAWercqL9SfBiesZiw9R9PEU+Qx3jBSbKDxQxspnU7hPqPnpGWgrZ+IUk5RlqSawRRmupgX0gZhTlIUA/wAouJxYUK8YVIuZgzCEHKqw2VTnFjCy2BjDTPdscfKEoIUs5wQpKEpK1FgoPlSFZQ58SkqFKAqZue9rtoTUL7rPNCSCySZgKmoSArfJb/Dlp/qF41X7SwBkKg4ISztlzBSrJWSlSqigRMXwAF8L2lmJdBSkAKSSWCAk1zb/AHcuWghiDvTCOWp3EFMTPKpSVnMQcptMIdSs1QRPSmg1Cb6AgJDbS2kqVOCm3lAsFIVYmmXOJZapolJvzqu+QcMgkS/DQkSgN1IAylUmWGdRsvjxISJ2gQpSCMpJfwFBJYUpKCia/iJ5VgrYIVmTKmM2e4LioKhuvVqfQiUzjW7tYWuq3pDdg5DhJaWZSXBLsPE+iEsd4motrwkmSEiXmNySA3VRJrFAopbU+hPvhQydNOagGmnL+qPYDLTJtBHsqbWloHma9+UTy5u8YAxhsQaFyOf/AFD5QQk49QW6qivW59Yz6cRQNz+IMXBMr6/GLEo/hMUFMQoX97GCacUkrAU53V2cV0sOP6xiJK2Ir9Vgnh9p5VsT+KuodP1+sblYsaXDAgLURvZVH0V+jRLh5ii1/ndmA5xS2ftNK5ajdksasars/nEeExRSoOeZbS/pxjcc62mCXuruKelv1EYDa+FnfaU/cd4hc2hm4xeUfeN/Dzywm4ZNRWhMbDD4lSkLDDw014VjN7PSoYgrTLOfvTmWmWW/iDWXgxzqZ3UxOl5Ce02HKMVMyrmGYQCUYfDhSw/4p6rCpYpejQEGH3gqanD5nAJxeKK1EsbolqBA6ilK1g/2xWpc55kuetDBgueJWG1dh7R4sRUQJ2Zi5cqnfbOkFtJC56i9CCtaVCl2BjnXSLf2WUzf/I6E17ye59/16wJmTRLK8iECqsysPMK8MpOYgiZKO8ENzFGLF4Mz9voSGTjsEpwKjZ4pRmcy7hozRWFzSU5Jqs5ZcncmGtCJZACuLNyiK2nYCeP3inNkIVNlsTmuZU3KZbe0xLZqMTq0aTtbKT+6d3I32KmRyi8tsmbeytYmsY/YOJMvHZgVkd9JJOUOQyn7wexepFjSNT2nx7bMyrKlKVhZqU5kBKqZScyRRFhQRplxTBk94igNRQgEGtiCQD5mC+JxazNGZA3Sk5TmKktbL3iu8SAGoFFNICSZZKgAzkgByAH55qAdaQTXPnSPu5iCEkPlWkFJFWUkKoNWUkiMNux9rNsE90HZ1qSWK0EuUGwmIzW4KZzzeXsJMP2tJIL5F1KCDqTvKwwPsj+9rwNIC9r5a8ksJJUM70zKplNaJV8PfEHY9b4iWUAJmBKh4UJJZCzQCRLPvPlrrpnl23ETi5pYRVIBSoHV3fnSMv2pxkzEYFUmWUCeoIy94d0ssEukXoFUYgtZoDdh9h4zDGaZy8McwQwkykpFCTvKTKQ9DR3jKj6FFCyHLJv00MTrmVccjSB2zEL+/wC8uJs1SRqZSzmDvYhyGp+Zud3mIB3aX0pxb6rFZGNm4jvDl83gxkgfsnBBAdwXAgpmjnW459+1OUe7QoAndmAsDYFNyGpWypiU8QrTmfaXEPJw6iXNKlW94E2K581Wlwj016j+11hhZRP+JlFEE1STu59WSbAmns1UOR43aKkSCwRMSlOYAg5QrMASVICQotmoVL5qJBfUFrYU9SpTb1CxA7x/ESXaeFGg1R7swAPGzCSkLzEAgb+c3f8AxSw9HrcRVTjSiVMyMGUSAyS1xQd2Rr+J/fE0qej7pSinOCCS4BYpSfwjU2za9RBWs2Bi090AlSMwUDcVJJOi1OwGgT8YK4zEI7oJWsCuYOquvO3yjEyJiwsOSd4AFya01AKeNAo68DDds4iRNxbTkLZMtKXSSC7kmgQom4GmsUaIgfjH+YfmYUYxUvCg0lTCNDnUH8u5LQogrkxPKmAGKhVDu8YHofhFCVtcCwPwieRt4PvAj3wDhRBp049FDmGhv84eccjN402Oo1FNadYz8yeQQOQ1PAcDHsvaBF0g9X4NGtZxrMFN3FEHQFx1pX0gxsvGqTlKt4VLvrWhfUfneAeyKpWB+EX03kwTwiTvEFwHFLVJFORDtG4xXQNhzUTQsJVvMAzNQkO4/OMxJlSzigQmWsia9BIWr+ILlMueoGn4k9U1ibYhIKliuUWf2QQ9uRLGBP75VndUxRAU4TMmlxV2Am43mLS3i9JAftBjpc+eZmXDpolOeepRUwDbstNctKEocjg7RY2FtBnyY2bLGYf+HwQKKOaeEkh9RrADB7RSAT3klBLlzJ7ybSwBUClI4MRSD+xcUsyyvNtZQz0VIlgS7ClyAenKMNrWN2iouft2NJb2sEA6mau9Zje/KMfPVmmKCiFkqL50FE13uGavJ+UaybOmuf8A6y1boDtz6Rm56804oUtZOcjLiE5ZniPth8qurAHpCkGdjy2nsCsNMkkDLUnKrx13RWt2LRr+0E1KdmozGYonCTQlSklJKlJSN4EmtDqaQD2VgmxS0FK3z4f+8G7SudVpgD1ZnvFjtRiyvCSkEK+7w85O8p1OAXJUL0CffF/E/XMcPKciobMBcA1P81B1NI0U7DqlZ0+B0gMWQlfiqxzyJgpcKDm1XjOYWblmJVwUDpof5gR6giNIZiUOUlSUqQks3dFYJLDNLzyl0IqtKX63xG66F2l2eVyZKgnMDlJfJT7sh99Chq1GNL6GhsfZGJwipc5KCkJdQUMhSQpBock4OCaeA/Agj2hxZRs2UpKgkkSxXLrKUr25iRXq/K7CNhdqJ0wpw5ylC1h1BBBSA3tJmKDPxpG77c4JYzHpnKTNnJnTgAVKly8yZSRvgBalKZQD7ynZindo0ag4GUWUrASAC5zJnSQlTpN2a4LMxFY43PwwV3qSpLhUwAKVNJcFmCUJZ398bXZ2JlIlSu9RIByIJP2IKW4SHB7yaErNHKmq4LVEYsb1q5Gy0Ce8kTlOVHOlalyQou6VnOUvybURpJez3yg0Ib0o7xkeyikrxImSmDZQqhw6mBV/dSSZUwVsplB7kER0PumL9BzibTEkpGWg0iQT/WI0yzrEOInIRVakjqWp0eM1plv2uJJ2aogkETEGxZiFCoBAIqKK3eINo4JiDYqUVFUqYHrVs7UUp2qPZSKWLOe1/tY20g7NmISHcoIJa4WLAg6PWOBJnE5bXIPnStH11JjUmIfJnEiYC9UjVXD+oe8GLsuTmw6FZT+EllVqQaoVwSPZ01gZglBy7VTqU8GHiDQQwxBw1Ql0qIr3dai2etM+hatqmCrcyYJRIG7Rw1FOSTdeVZ/ysGvQmBWPxGbEKU7uSxLW0vS0Oxz5Q1ikUFvcpQ+FoomZvP05fCAsunl/p+cKEJh4n1V84UA9IePZidwnkYod8rifWJpKibqZNAXJY8qdICtE8vBLUHCSQYsSdlFZOVSSBqHNPThE+F2gtISkBNFZRQ1e5veAq4nBLzeFRsKB9P0iFOEX+FXoYJJ2qogOBVKuOla+kMG1lJL5Umj66gRUH8CMqF1qUpHvEXcFOUUJQkE0UogXNDU9A9OZjN/vs1TlTUhNCdDeJdnbSzqqmmVRoa/DiI3KxYPYfbeWYZWYJzFKctK1TQ71DFcqmJlqUkrQKksmaAQNC0mWjXV4A/aSvFIP/wBxPxHOLkwp7tR+7djbuifVKVq946w0wFw87TMsckJr6uD8Y1Oyj90CqVtBaXLKTPyi4rlY1o3/ABGRRNIDAq6Cgg9szDJ7lKlYaZMG8cwn5Qa/huGseMYjdG56QWAw+0auUviH/wBvV4zqsQRPUklaB3hGSeM4DqqFquOZAe8X/wB2lRDYOZU2+0cucA5qyieRvS2X4Sc7V1PtRakdE2KhH2qYCJKxmwhDFWSw/g6k13czvrWJttbNKcGCkJKTKxFEVSGSp2JdwGrwLxX7KYlJxZ30hzhA5lg5nMuiUiksq0I8PKNDtZjg6FJ+7xgBCcooiY+7TKQxHO+sajNcMEXcPPZJdIL3O8C3B0ltXqNOsUkxcXLOYEHKzkFuHNDv1jm6Ov8AaRxsfDlLklOHNM7kGX/KCSH5EWMc9kLUiaCxBBJBykHqCqQCDzcRpNp7YCtjSJSmcCWz5TYAe0Tx4ekY+StOdPhFWpkFH/lmA+6N1iBuGnqdRcG5OazkHjQ/qdI0eGmTVMEqkpGVVkp8s2WWT7NX/KmVkrYxpdnYlW6ztQAuvm398kcBRtIzGqv7IC/tSADJO+xP3YVcjd3QqxFB/NzjqO1dorlkpStQA7tmUatner2pHM9jTlfacwK82YW73+XhMVRibv6W2fbHaBBKQD7L10zzQ3u98dI5dCGD7Ul5hKypCQAxUSTVnqdA8D8T2pJmFrAMzUPN+toz8ibuTAabvrV4u4DZBmAEhg7Dj9XjSI+0yVT8LOWhJypQosS5GViavzPpHK0TLciC/wBUju+1cL/YpyUhk91NAAs2VVa829Y4GY59OnCxhFMv1Gv5Vi3gJn3akF/FUOoXy8AeGvzgchVYnw6/F6/HmIw2lxpGVIBBYEeX+VJ9X+dGLOJsL35/mTFWAe/19CFC+vqsKAZChQoCfDTcrnW0SST4T/OT6MYrpFD1H5wewOx8wQyZpTvqBISAXTRt4k+GAESzQckL/wBwhi7Hoge79ILYnZstCd5S0slmYE1JNcpYHziugSScv3tSkCgNgR1iopJ8X/WYameUtlLOCD0cxo5XZtBAJWtyXsKO2j11pyj3anZaTJDrnqABKUvKNam7TCBQvFypsBNmTPvpRP40/GDWIxKu5WFFbZSKmazgfzTgP9J6QGnbPArKmCYRplKVdQDf4wkz2km286aJTpl1yOL8RAUgaawXwGziqWk/Z8+ayu+CXrwNoDRocHsz7pCjhAt65zOAzDTdfd/SJFqZOx7f2Opt/aRzgJMQUYgpYyilbNmfIx/ELtxEH07NDt9hT/8A0/rGfxCcuIIy92y/CDmy1sD7Te+FI3uwJxGJzd6AonCb7qaY5lOLOc70zAeKrVgrtHacwYcBahNGXFJcku5TNTc727bXw8KwH2LiGxJJWQ4wte7DqcyaZPYd7jwvSL20J7yA5Kge/q2V/wCIDTkaPqz6xuMVyuJc5d7auA2t6RFDgprRzdGhxeJJw0kEkBrkqa9/yiHD4d23kluKl/mCIETMQ6UjhDUT1CxI84uphqTWDGx5++kUqoCyXq/FCjf8+JcLBDYs8JnozWzpepFH4g06whWhXklkKGQqdNPuyG6GSk6efURrsbIVMZwSosf/ADJvpq/CMtMQZgzZltlSbzSxdmAzqdgdfN46PiJ8uWgihYKLV8XeTAQaCz60teOkc6Zsns6nJMJAK8oYVNSfZF3DQXXg0SSymG9Qn2hmTX6s8A8FtJQUsp8OVqXI1Lmjh3tFpWPUUkhQWHooo3mej6Av5B9IrK5ju0KTIXLQnxBaQSLAuASGDH5R86mO5LyElZy0OtNeCGcmo0EcRxaGmLHBRHvjHTpyjEOQtnhkKMNnldP0/OGQoUB68KPIUAodLlFRASCSbAVMNizs7FiVMCynMz05wBjA9nt11mruEpqAQKZlC3QcI0GAxWGwqCZ0zvFZaSyVXK0lgEncpVwRar2jHYrbkxdHypsyaU4E38rRRQsggg1FX5xRstodrs6whGFCQQNwrUM1BlJFm1q5tWBatqjOlf2cg1cpmKBLhnChap98DZW1F98Ji1El3J/QRaxM4TUjIoZlBIKSpgCBVipgKwROnamJLoWuYlqsrvH0qQD0q0TYPb01ld8ibNcggZiAC7ucwJU4ionDKlLUiapOaxaZLXZqPmIccoWGwc2WsrXRKak5xQFmapJuLRUFMXt0ZUE4ZaAMwzPTeUDbLcZRrpFPayJcyQZiTvJUSWuSrKDnBq9L/GsO2rjBNlMF+AvmqyizsHFySfSAmKnLVVRuGLM5b8TV4XhaSK0bDY2zgqQhX2KVMpVasQUlWj5cwbX1jIGCuD2hJCAlWFTMULqK1B68B6RItaxewgSG2bIH/wCW/wDvjHY3D5MWpOQIaZ4EKz5auEpVXM3GC8vGSSAf3aCOPeTK/X5QCxM5JnlSUd2nMDkCicoewUa+cKR0nZeCScYQRP8ABhc1+9qZAPeh6X3+AzQT23JQcMlOWY4XODrNRWcAzg7rM38rQE2JiQub3stE1UrLhkhl7wUk4cspeXey5FZmFWNni9tLaoyN3ah97NcKU7uqadEihcEcqVvG4xXJYUelLXjyOboUKFCgFD5SmUDzhkKANzVZg25R/wDCGgF8o98dSkbPX9mlsBvDOSGrU5bUYOTTlwjk6FKpVVqeP5Ru+yvaGYMKkFaqLmhy5KRu04gbxDc43zWOo1eE2UpMuYyh4NH/AJXsH1bzjlmK/aHiVOEZEDklyPNT8B6Ru/8A4qWFq3UgEEK5845BPSylDgT8YdVOYMTe1M4ycvezM5JKi4bXlW8BVrJJJuS56w2FGHQoUKFAKFChQChQoUAoUKFAKFChQChQoUAo9BjyFASCUSl+YDdX+UWsPjZsiZuliksXAI4MXfo0U0rIsdQfMWi8qcmYpbDKVqSyXJqXdi3E++AgxU5K6hIQaOB4SdSOHSPJWNUm0QqjwiA0eytrTgkZRKVeilsrXQqEBdqTSqctSgASokgFwDwB1h+EZh90lV6lRBPvEMm4JZzKEshIJdqhPJ4qOgdisWU4ROYZQFsk/iD39X9I92gvNMToMz+4/KAewceRhkhnyzEp/wAxDEf5oIicZihQpKSlwbuTMFBo2Q+6Ny+mLPax2l/8HNpoPLeTZ45vHSttbWlLwMxCUrClICgSBXdlzC9aUWm3A8I5rGemuShQoUZaKFChQF6VMDB2twH/AKhG27IYLvcGrJUibMLMGIyymF6GppXrx53EiJ6gGCiBwBIiypY6dMQAFA0KDY0upvP9I5rtANOmf1q+JiM4hR9pXqYYTC3STHkKFCiKUKFCgFChQoBQoUKAUKLEzZ8xN0K9KesV4BQoUKAUKFCgFChQoBQVwOESaqWynTlT7WjMSNXoB+Ho4+RhVrLISVHkIIYfZ00jKws4BUzbyQbdRQ89YojRLQC+orU1B42iZKEijDe1Pta3f6aIThVghwHrr8Y9Rh1tZLaOT7oImExIIG649w89dYtysdLyKPsuAQE3PTmzxSRJWPZQ/UvD1y5jndl+paKDuDxyBkljKVqyqBy0pYn4jp0ixNQyyQwqFW5EEhiK3rAGUZyQC0u9CSXDk87Q2diJ6iSclbt5xdZwV2nOAQwAKUgpABNikAgVYUYPwEDE7OkqUU5FgvTKX1pQ6m7fCK81U0ioQ3/ENSibmYBD/H5vEUsVslAJyrUw1I/45+keTOz6mdK0Ko7Ox9D9XjzuppV7L9frhFtMjEPTIL2J68Yigc2UUkg0IhkX8Rs2aVHNVRu6q+piv9iX+ExFQQosHZ8wB+7W39JiJcoi4I6iAZChQoBQolwsnOtKSQkKUEubByzlyLRaOyqE95Lo/tVPjsP+j/UnjAUIUXZmzGRmEyWoVLBW9TJ7Jr7f+hXCr0bJBQlQnShmAcFTFJJWGPkgE/1pgB8KLytlEAnvJTBJV4v5UqZuO8zcUmHo2M6m76SKtmK2HjKHtamboQYAdCi5M2aQWzyzQGixqAWrwdoUBrZZr5D8okn4VCkkqQk9QD7XOPYUAHXhEV3E3V7I5wRwez5RwqVGWgnOoPlDsw1aFCgENnym/ho8Cj4RenKIF4GXkP3aNPZHFXKPIUVHowMvKj7tFvwjj0j2TgZf+Gi/4R+LpChRUEcZRRAoAFM2lDbhFeV7X1/eSoUKKgbKSCVONT8YhUaev5QoURTBp9cItpHi6j4mFCgIZvs/WsRqP5QoUBHirn60h+CP3ohQoCeT4lf1fOJwqn1zhQoCnNv5wyT4/L8jChQUSUo5VdB8BEG0/COg/wC2FCggTNG8fP4wsPKBWlwL8OUKFEVFiJYGgtwijChRFKFChQChQoUAoUKF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8" name="AutoShape 8" descr="data:image/jpg;base64,/9j/4AAQSkZJRgABAQAAAQABAAD/2wCEAAkGBhQSEBUUEhQVFRUWGBgWFxcYGBwcGBcXHRocHBkYFxkYGyYeFx0jHBgYHy8gIycpLCwsGB8xNTAqNSYrLCkBCQoKDgwOFw8PFCkcHB0pKSkpKSkpKSkpKSkpLCkpKSkpKSkpLCkpLCkpKSkpLCk1KSwpKSksKSwpKSksKSkpLP/AABEIAMIBAwMBIgACEQEDEQH/xAAcAAABBQEBAQAAAAAAAAAAAAAFAAIDBAYHAQj/xABKEAABAgQDBQUFBQUHAgQHAAABAhEAAyExBBJBBSJRYXEGEzKBkUKhsdHwFCNSweEHFTNiciRDU5KiwvGCsjSj0uIWJTVjhIWU/8QAFwEBAQEBAAAAAAAAAAAAAAAAAAECA//EABsRAQEBAQADAQAAAAAAAAAAAAABEQISITFB/9oADAMBAAIRAxEAPwDCz8DLdIJIJqd0ZsrlmY311uIbOwyUZd028QNC7lJYilOljwiZGNCFklGY0bMKBi9fgIjxmKBSAksMxJDGlyA7sQHN61gHyJqTVVqPxJsCHetoaokM9aD0pDJDszUceevCLSkMxDFhZVrCKiFSmoLMfzizs+blVejgno4inPm/mPjEmELKJ0I+MVBDGysxVV3UfeotX1ijMlEgPUJASOjv5304wVQsFBpqBfgTZjS7Q3FYUEt8L/VDFRBKzS5SFBL7y/FVBBCXSUny9zVFPJpKiSGbMq1q3bjyjSns/wB7hpQkqC95ajZJAGQVSdba+sRYTZSpKkrUiyi6FChSw4iKgBKlkCr1A5U0hmJQXer3d6x0MbIlzjnIGRmarpq7cEm/rAjbPZJQZUnfS/RYHRq/VICHC4YYmSFK3qKevtv10r6iBquyZzZnHditSAQ1QC4atvOJdgYrIVyzR05g7jeFx5j/ALYO4HGm1frWKAmE2aEuZWaWSAWUxSqvq3RvOG4nEnNlXumuoKD/AEqbjxaC0+bvmzacDT1gbtA5wUqawp8oIpFTM9qeXThF7C4uWuWpCqApKbcQ3xgFiFTJav5GZtP/AG+UW8AoTRwPAfk0FXezHZZScs+YNQUpN+p/KNdM2fmmBS/AmyWuXevKJsCtpeY66VgjMQ7ERACx2yELSpRZJAJzC9K14wABorM+86uOtGfRwacqRq9rSVKlFCGzKIBejJuW50ZucVsP2fTmzTVE/wAqaADTmfdAAUynlrZ9WY6t8qf8wOOyVkuzPoQ3/FY3qsHLTLORIAPAnpWM3tCehLIDFTBy9Q/KKgWjZWUpBZZBcht0Aaca/nrE83CBNQaCvP1F731h+CU6XJN/Sl+MX5yEpNODn0iKoplEP1NuNKH64R6lL1apA+MWkAF69TxLjhHkwZSGb2bBtecRVXunuzt5WJHlCwOFClhTDcUD1LsAzm3584tYoDugQqrV4m49flDNnOnjcOOJJD+URoTxEwKWSxF/CA17uwr53irtFOQ5Uiwpzs/lVoIKlnvC54v5kGreUeT5bhT3+BYUiKFKlqpUjdT7R4D+WPYvEClfZT8BCgOf4/CKlKAWEvkJ3iXTUkBjQKAUaVDqJ0cDAhyczAu1Ol6UrGhxGKcpTND5iS7USVXUwBBOoo484E4+UVTFM6kg7po+UchSn5wFjBIGWosbGg6VLxZn5SmzEOBwUafAfKK2EnpyBKgaOcwuToDwA9/nFmbLVuvZuFtRTi3xginMw+hH1XWPU4YUBoWHwH16RfRJJpys5vXhDhhxmarsB1pzvGkQYaa6VAUYkVawN4IKAIHR251+H5w7CSkstwzl2p4eDt7/AJQsQCC3K5Grlm+qRWVvZk0yVhaOSSOIeoPuMb3CzUzZYoC9wajyjnxQXYtw610freNHsHEZGSbFW6X1+MXE1oMLspCagMOGmta69IixcmvnBLDTwaKYaDgfkYhxUsD6fQRlpjtt7NSSFEALSHzDxdDxHWItm4Ml3I4MNII7RTVj5FtXMV5O4CQ1zRo0y92lshkggu1DSrfXxgDjJIBrWgtGmTiM6To4I+j1jJ46YSogvSkEVpmHCufLjEycIkgPRuFCOhFYlXKSlOma1PfSLmB2bR1EVsG954RTTsDiZwUAVFaBRiwI/I+bRqtnYnOgEHQONQeBBtAOfJSgOhYIGo16PF/A4PMhKnYijihFbOL9C4iVYNpU4q0VpZUskJYAFibkngOnH5R5h8NNWwcFL1VYjroeggxgJKUWLlydHqSfK8YtxqTWbxpmCVuoUp1AAsB53qPQ6dMunYWIJJUAHFXIfjYc46Ni/EyyOIYRTlJSTRonlV8WMk7KmIRVI47t7Qpq1BgpJFL+vCNsuQMtR+WhgTiyxbLpbyizpLyByLFuNTW8PWd1LchzvF8bPStJKd0hul/dFOdh8pGbRj1rFRBhpGdRNAEh9ebfXKJZWE3hoBfmxv8AD3xckSWDVrU+hYPHq5QTq3xuIjS2zFzpq3HzqaxX2niACWp5GlvSLLAAlVbC450rTTWKsyZLUsgg0c2SR8/yiNBk5Zcbp8Kbf0iFBRKUMGUTQaDh1hQGBmY2uUXUbgCzVFVU+ceyMOHJNt2/P6I+q1pGHzLrYDUX0vTXhBGVKuHZmt53+rQDhsZ8pAaoJo44W0p+cXFYUkVFQ7hmKR0aoejaOPKxs/dSlL1sDxFNfrSL86QlaWIbnxrrxZg0EZ07pbWnnf0ispRMx0+ykmvACrc/jFnH4VSXSv2quBVw7ZT6xLsfZzrUglLplqJJIIduTix01HKNMn4JaSV2NaXpUXJ8oKnBlSgAHHUGpaB+CwNVAC5IsXqUkO4DN7+hghIOSYAPxJBA18uvGNMvfs0ym6Xpp04ecS4OQQpiFUFHB0t5vSJRtckFxloDm0504w9EzvEJBKgMzZmB3nbkwqBrrwioJnGFSCKhSX86tw4sPOI5W3VIWUTmYAb3DdduJDg1v1aLGGw6kJ8YJ6V8VddYJSEiYCSGuD5c4y1AnGSgQdXJYjqWYiAeJJSTvGlL36xssVsuWKcySBZ3PD1jETkBapiC4yzJiRwIStQ8jSLEqaRj8vOtKwL2sT3uZmevz6xZk7PKVAg0+HWLO1MGe7URU0Pz90aZAJOI3nIcWEXZ20zlYW15wyXODeAW1+AirMZ7Ny/KAt4fa5NGDc42HZYqnAgjKlJ3iHatgOcYfDoJWEoSXUQlIGpJYR1zZGERKlCUACE3VqpWp8yPRo59XG+ZpTRu5UBkgMIbIlBgdRR9YlCq0txj1ILUD1jm6BeJkHOCFZnf9R8Ydg0AGoIp5fVLRaWBmDggCrnzhyVJ4i3EW8o1jOoZ01IuKC0QzQhSQWynRQ+rQ7GKllq01YH5QLxK8vgKiOCgLA8vjDDUuHkJCiMwPPz98c77adsu5xapAVNIRlITLTKSzoSr+ItMxSr/AIRwrc7HFhe8UjeYNu5vaD7rgmj6xWwWElB14xU1c1YI7lCSFhIse6w6ipRsApR4CAj2Ttg/u9OInCYkZVFWfeWGWoEnKlINK0SKNFycRl9PiOHSJhtfColiVJKxk3AgomlQua5klRoXcmBX2orKgAcv4qZVMQXSoOFCkUEchfKQakEjhU/P6eIsSgDMSKdNGej3iWUt1auCmpI41tp8oF4/HZlqAtpUcBfhEaVFYlRLgqA0AaghQxE0ANvR5ABZAGYEC7UqzDrWny5RYSFMXpya5Nq++IsHi2KK8HGluGhidEtTmuv/AB5wRewkiqCKWoWAfdo+kEUKBv8AH+Yf8w7AJKQgWa4vqkMYevdJL7wtSjO9vNoqBuPXldKvEBwqHeoPOzwNwqSSqpbu1G2jhgrWrN0HKLu1MQqYUuA1QGFRUlj68Is7FyhRcZhlU+rlwz8frjGozUWx8aQtKlE3Vmr0sLH9IkweAmLmoyoUoOkgsbPck2PGLuC2OXpUh+D6Fw2lIpStpzUTEpMxVSB4yWqLVppQXEaZEv3HNSkqVlASHobMHsnloOMXdmbKMmYd5wpmqXJc1UHppx0rSMviNtzSGMxag1XNLOQX1+UTYXtDPWpP3nhpVKah6s4e0EbtAo5D8S2jxUkYsS5h4KD+WW49H84zk7tqJSHmz0JYeE5czhSWZPitW0Zbaf7VU5vu0qmHKUmmRJo2rqvW0StR2ecpKnL8bdTGM2Th0nETA7nv8QDz+8X6frHPZX7U8eoky0S8pNB3alAcnesSdmu1D41K58spmqnZ1zEKyglay/ey10CRmO8PCIzrVjrMnYqalhTy84dK2c3Bj5wRwuMllwJiCbMFpJBOjO78oZiVeJjVxQOemZrRrWcZnaOHEvMCKcgHb6aBCJss0I9dI0e25KigHKeBtrZ6xnsPhMz8XIbWmvpGowpnBBGJSsFmSGIUxd1+13kttfb8o2vYXHKmKmJUtSwlEsh15h7Tsc6709tWnU5HHfdqSpwlwqubLRIPtZ0Nc+2OmoP9gsS+ImEl3QA75vC3tZ5nH8Zv5nj19dufjZqlBz1PxiaWiIJq94x734TUlhBUOIkpMwuP0+qxAcCWZJcaaRPhpwmFShRlEV5Rdl3rBGcODIcqqXoOPDpFfDyyk7wamvXR/qsahUtJNWpFfE7PCj19aRL0eLObWy5cilJCVOVAgVAIoVKUlKQSQC5cuwD1Gb23LEstLAloWoBeQZUEgUzFKUJOo3pp5AmkabtHgTL7tabuzh3AoSXSQRRN8ydXLODi+00wqTLLpUsEEMUKWSp7ZZk6Y/RuoEIp+zNpqMlRM4VoHmJIOazBeKULH8LVpSkQbBnpE2cgJQGqMqUB07oHhIf/ACAUoSACbmz5cxOek0C4/jB2S1SFAM7Gsyr2FWF4XGlGKWkElSkD2iWOUuSBPmVFLl/dAG9o7RUWCeKSs04kt7oHTVMtmYkVsz1FOb1rE2UnLepD0fU1N3s/pE02S+jH6FeL8YqqTcXfp+sKIShVhvAUd7woAPKXVDGtCeGg9XH1WCWDxFSaOW1HF4zndZSGOg+vlF7A7SaiuX00BtZeJYIpWnXxAQ6fNdRPC/lf4QHk458uUuNf8wiycTvFPXkGcxYzTDMGYUobtQ6t9chBHBqCVUHsqJ40HzgZgh6v/tPpBHPlIFBurPu+ZjcYolhZ+WoowVe/KvKKWJ2V3k5KrDMCfW3uHV4jk4nMohNGCvK/yi9gls1Xua9TWvQRplj04YoWQxZymtWpRzreJMCmtXsSHoTvN5e+NXjtm947u7gP/LQ05c+sDZWyloVUAuKGreNiHrwhia51tXYneYiYrLNXWuVICAABeco5R6HSIMPJlpOVPdBRFkpOJmvWw/hP0gptqQhM4lfcBlODOmLV6SJbkebgw3Cy1qG59oWKD7tKMJI4VX7Q6gGOddYJyZM9CfDtQPUZe7QGuGT7PSBv7zczEYj70hSyUTxkxHiJPdzQMqlO9DrYGL83s6a/2OWP/wBg+nWAqZZQvwzJYzkJBV3koqzHdlT2+7U9l8auIDfdmVJXjFA5kpOJllLNmChLxEwAkizJKSbuQ0HO1W3FStnqxOGHdk4VExJKUqKSuZKu4IJyrL8y8COx6z9unJHeVmy1EBYt3c8Hvi33iXa11ZVWEWO25J2WrNmzfZE5s5BXmzynKyKFVKkawHM0/tRx7781K06oVLl5SOBypB9DB/YX7QJS1BKkmUtRCQ28kkmlbip4a3jnuz371OVAmF6IIcK5MKnyrBPDyJRnpoqSsLT92QVJdxuud5Be2YHrrElq2R1Xa+IyolFwlxND5gk/3eveyzr+KC/YZf8Aale0CFB3JZlSx4sy/wDv8uE+0NpowQSlQfOpVM8tLMUJIaYtL+IWf3hy2wdpyJ87MiUULIJzd2BugpBHeIcFyAWercqL9SfBiesZiw9R9PEU+Qx3jBSbKDxQxspnU7hPqPnpGWgrZ+IUk5RlqSawRRmupgX0gZhTlIUA/wAouJxYUK8YVIuZgzCEHKqw2VTnFjCy2BjDTPdscfKEoIUs5wQpKEpK1FgoPlSFZQ58SkqFKAqZue9rtoTUL7rPNCSCySZgKmoSArfJb/Dlp/qF41X7SwBkKg4ISztlzBSrJWSlSqigRMXwAF8L2lmJdBSkAKSSWCAk1zb/AHcuWghiDvTCOWp3EFMTPKpSVnMQcptMIdSs1QRPSmg1Cb6AgJDbS2kqVOCm3lAsFIVYmmXOJZapolJvzqu+QcMgkS/DQkSgN1IAylUmWGdRsvjxISJ2gQpSCMpJfwFBJYUpKCia/iJ5VgrYIVmTKmM2e4LioKhuvVqfQiUzjW7tYWuq3pDdg5DhJaWZSXBLsPE+iEsd4motrwkmSEiXmNySA3VRJrFAopbU+hPvhQydNOagGmnL+qPYDLTJtBHsqbWloHma9+UTy5u8YAxhsQaFyOf/AFD5QQk49QW6qivW59Yz6cRQNz+IMXBMr6/GLEo/hMUFMQoX97GCacUkrAU53V2cV0sOP6xiJK2Ir9Vgnh9p5VsT+KuodP1+sblYsaXDAgLURvZVH0V+jRLh5ii1/ndmA5xS2ftNK5ajdksasars/nEeExRSoOeZbS/pxjcc62mCXuruKelv1EYDa+FnfaU/cd4hc2hm4xeUfeN/Dzywm4ZNRWhMbDD4lSkLDDw014VjN7PSoYgrTLOfvTmWmWW/iDWXgxzqZ3UxOl5Ce02HKMVMyrmGYQCUYfDhSw/4p6rCpYpejQEGH3gqanD5nAJxeKK1EsbolqBA6ilK1g/2xWpc55kuetDBgueJWG1dh7R4sRUQJ2Zi5cqnfbOkFtJC56i9CCtaVCl2BjnXSLf2WUzf/I6E17ye59/16wJmTRLK8iECqsysPMK8MpOYgiZKO8ENzFGLF4Mz9voSGTjsEpwKjZ4pRmcy7hozRWFzSU5Jqs5ZcncmGtCJZACuLNyiK2nYCeP3inNkIVNlsTmuZU3KZbe0xLZqMTq0aTtbKT+6d3I32KmRyi8tsmbeytYmsY/YOJMvHZgVkd9JJOUOQyn7wexepFjSNT2nx7bMyrKlKVhZqU5kBKqZScyRRFhQRplxTBk94igNRQgEGtiCQD5mC+JxazNGZA3Sk5TmKktbL3iu8SAGoFFNICSZZKgAzkgByAH55qAdaQTXPnSPu5iCEkPlWkFJFWUkKoNWUkiMNux9rNsE90HZ1qSWK0EuUGwmIzW4KZzzeXsJMP2tJIL5F1KCDqTvKwwPsj+9rwNIC9r5a8ksJJUM70zKplNaJV8PfEHY9b4iWUAJmBKh4UJJZCzQCRLPvPlrrpnl23ETi5pYRVIBSoHV3fnSMv2pxkzEYFUmWUCeoIy94d0ssEukXoFUYgtZoDdh9h4zDGaZy8McwQwkykpFCTvKTKQ9DR3jKj6FFCyHLJv00MTrmVccjSB2zEL+/wC8uJs1SRqZSzmDvYhyGp+Zud3mIB3aX0pxb6rFZGNm4jvDl83gxkgfsnBBAdwXAgpmjnW459+1OUe7QoAndmAsDYFNyGpWypiU8QrTmfaXEPJw6iXNKlW94E2K581Wlwj016j+11hhZRP+JlFEE1STu59WSbAmns1UOR43aKkSCwRMSlOYAg5QrMASVICQotmoVL5qJBfUFrYU9SpTb1CxA7x/ESXaeFGg1R7swAPGzCSkLzEAgb+c3f8AxSw9HrcRVTjSiVMyMGUSAyS1xQd2Rr+J/fE0qej7pSinOCCS4BYpSfwjU2za9RBWs2Bi090AlSMwUDcVJJOi1OwGgT8YK4zEI7oJWsCuYOquvO3yjEyJiwsOSd4AFya01AKeNAo68DDds4iRNxbTkLZMtKXSSC7kmgQom4GmsUaIgfjH+YfmYUYxUvCg0lTCNDnUH8u5LQogrkxPKmAGKhVDu8YHofhFCVtcCwPwieRt4PvAj3wDhRBp049FDmGhv84eccjN402Oo1FNadYz8yeQQOQ1PAcDHsvaBF0g9X4NGtZxrMFN3FEHQFx1pX0gxsvGqTlKt4VLvrWhfUfneAeyKpWB+EX03kwTwiTvEFwHFLVJFORDtG4xXQNhzUTQsJVvMAzNQkO4/OMxJlSzigQmWsia9BIWr+ILlMueoGn4k9U1ibYhIKliuUWf2QQ9uRLGBP75VndUxRAU4TMmlxV2Am43mLS3i9JAftBjpc+eZmXDpolOeepRUwDbstNctKEocjg7RY2FtBnyY2bLGYf+HwQKKOaeEkh9RrADB7RSAT3klBLlzJ7ybSwBUClI4MRSD+xcUsyyvNtZQz0VIlgS7ClyAenKMNrWN2iouft2NJb2sEA6mau9Zje/KMfPVmmKCiFkqL50FE13uGavJ+UaybOmuf8A6y1boDtz6Rm56804oUtZOcjLiE5ZniPth8qurAHpCkGdjy2nsCsNMkkDLUnKrx13RWt2LRr+0E1KdmozGYonCTQlSklJKlJSN4EmtDqaQD2VgmxS0FK3z4f+8G7SudVpgD1ZnvFjtRiyvCSkEK+7w85O8p1OAXJUL0CffF/E/XMcPKciobMBcA1P81B1NI0U7DqlZ0+B0gMWQlfiqxzyJgpcKDm1XjOYWblmJVwUDpof5gR6giNIZiUOUlSUqQks3dFYJLDNLzyl0IqtKX63xG66F2l2eVyZKgnMDlJfJT7sh99Chq1GNL6GhsfZGJwipc5KCkJdQUMhSQpBock4OCaeA/Agj2hxZRs2UpKgkkSxXLrKUr25iRXq/K7CNhdqJ0wpw5ylC1h1BBBSA3tJmKDPxpG77c4JYzHpnKTNnJnTgAVKly8yZSRvgBalKZQD7ynZindo0ag4GUWUrASAC5zJnSQlTpN2a4LMxFY43PwwV3qSpLhUwAKVNJcFmCUJZ398bXZ2JlIlSu9RIByIJP2IKW4SHB7yaErNHKmq4LVEYsb1q5Gy0Ce8kTlOVHOlalyQou6VnOUvybURpJez3yg0Ib0o7xkeyikrxImSmDZQqhw6mBV/dSSZUwVsplB7kER0PumL9BzibTEkpGWg0iQT/WI0yzrEOInIRVakjqWp0eM1plv2uJJ2aogkETEGxZiFCoBAIqKK3eINo4JiDYqUVFUqYHrVs7UUp2qPZSKWLOe1/tY20g7NmISHcoIJa4WLAg6PWOBJnE5bXIPnStH11JjUmIfJnEiYC9UjVXD+oe8GLsuTmw6FZT+EllVqQaoVwSPZ01gZglBy7VTqU8GHiDQQwxBw1Ql0qIr3dai2etM+hatqmCrcyYJRIG7Rw1FOSTdeVZ/ysGvQmBWPxGbEKU7uSxLW0vS0Oxz5Q1ikUFvcpQ+FoomZvP05fCAsunl/p+cKEJh4n1V84UA9IePZidwnkYod8rifWJpKibqZNAXJY8qdICtE8vBLUHCSQYsSdlFZOVSSBqHNPThE+F2gtISkBNFZRQ1e5veAq4nBLzeFRsKB9P0iFOEX+FXoYJJ2qogOBVKuOla+kMG1lJL5Umj66gRUH8CMqF1qUpHvEXcFOUUJQkE0UogXNDU9A9OZjN/vs1TlTUhNCdDeJdnbSzqqmmVRoa/DiI3KxYPYfbeWYZWYJzFKctK1TQ71DFcqmJlqUkrQKksmaAQNC0mWjXV4A/aSvFIP/wBxPxHOLkwp7tR+7djbuifVKVq946w0wFw87TMsckJr6uD8Y1Oyj90CqVtBaXLKTPyi4rlY1o3/ABGRRNIDAq6Cgg9szDJ7lKlYaZMG8cwn5Qa/huGseMYjdG56QWAw+0auUviH/wBvV4zqsQRPUklaB3hGSeM4DqqFquOZAe8X/wB2lRDYOZU2+0cucA5qyieRvS2X4Sc7V1PtRakdE2KhH2qYCJKxmwhDFWSw/g6k13czvrWJttbNKcGCkJKTKxFEVSGSp2JdwGrwLxX7KYlJxZ30hzhA5lg5nMuiUiksq0I8PKNDtZjg6FJ+7xgBCcooiY+7TKQxHO+sajNcMEXcPPZJdIL3O8C3B0ltXqNOsUkxcXLOYEHKzkFuHNDv1jm6Ov8AaRxsfDlLklOHNM7kGX/KCSH5EWMc9kLUiaCxBBJBykHqCqQCDzcRpNp7YCtjSJSmcCWz5TYAe0Tx4ekY+StOdPhFWpkFH/lmA+6N1iBuGnqdRcG5OazkHjQ/qdI0eGmTVMEqkpGVVkp8s2WWT7NX/KmVkrYxpdnYlW6ztQAuvm398kcBRtIzGqv7IC/tSADJO+xP3YVcjd3QqxFB/NzjqO1dorlkpStQA7tmUatner2pHM9jTlfacwK82YW73+XhMVRibv6W2fbHaBBKQD7L10zzQ3u98dI5dCGD7Ul5hKypCQAxUSTVnqdA8D8T2pJmFrAMzUPN+toz8ibuTAabvrV4u4DZBmAEhg7Dj9XjSI+0yVT8LOWhJypQosS5GViavzPpHK0TLciC/wBUju+1cL/YpyUhk91NAAs2VVa829Y4GY59OnCxhFMv1Gv5Vi3gJn3akF/FUOoXy8AeGvzgchVYnw6/F6/HmIw2lxpGVIBBYEeX+VJ9X+dGLOJsL35/mTFWAe/19CFC+vqsKAZChQoCfDTcrnW0SST4T/OT6MYrpFD1H5wewOx8wQyZpTvqBISAXTRt4k+GAESzQckL/wBwhi7Hoge79ILYnZstCd5S0slmYE1JNcpYHziugSScv3tSkCgNgR1iopJ8X/WYameUtlLOCD0cxo5XZtBAJWtyXsKO2j11pyj3anZaTJDrnqABKUvKNam7TCBQvFypsBNmTPvpRP40/GDWIxKu5WFFbZSKmazgfzTgP9J6QGnbPArKmCYRplKVdQDf4wkz2km286aJTpl1yOL8RAUgaawXwGziqWk/Z8+ayu+CXrwNoDRocHsz7pCjhAt65zOAzDTdfd/SJFqZOx7f2Opt/aRzgJMQUYgpYyilbNmfIx/ELtxEH07NDt9hT/8A0/rGfxCcuIIy92y/CDmy1sD7Te+FI3uwJxGJzd6AonCb7qaY5lOLOc70zAeKrVgrtHacwYcBahNGXFJcku5TNTc727bXw8KwH2LiGxJJWQ4wte7DqcyaZPYd7jwvSL20J7yA5Kge/q2V/wCIDTkaPqz6xuMVyuJc5d7auA2t6RFDgprRzdGhxeJJw0kEkBrkqa9/yiHD4d23kluKl/mCIETMQ6UjhDUT1CxI84uphqTWDGx5++kUqoCyXq/FCjf8+JcLBDYs8JnozWzpepFH4g06whWhXklkKGQqdNPuyG6GSk6efURrsbIVMZwSosf/ADJvpq/CMtMQZgzZltlSbzSxdmAzqdgdfN46PiJ8uWgihYKLV8XeTAQaCz60teOkc6Zsns6nJMJAK8oYVNSfZF3DQXXg0SSymG9Qn2hmTX6s8A8FtJQUsp8OVqXI1Lmjh3tFpWPUUkhQWHooo3mej6Av5B9IrK5ju0KTIXLQnxBaQSLAuASGDH5R86mO5LyElZy0OtNeCGcmo0EcRxaGmLHBRHvjHTpyjEOQtnhkKMNnldP0/OGQoUB68KPIUAodLlFRASCSbAVMNizs7FiVMCynMz05wBjA9nt11mruEpqAQKZlC3QcI0GAxWGwqCZ0zvFZaSyVXK0lgEncpVwRar2jHYrbkxdHypsyaU4E38rRRQsggg1FX5xRstodrs6whGFCQQNwrUM1BlJFm1q5tWBatqjOlf2cg1cpmKBLhnChap98DZW1F98Ji1El3J/QRaxM4TUjIoZlBIKSpgCBVipgKwROnamJLoWuYlqsrvH0qQD0q0TYPb01ld8ibNcggZiAC7ucwJU4ionDKlLUiapOaxaZLXZqPmIccoWGwc2WsrXRKak5xQFmapJuLRUFMXt0ZUE4ZaAMwzPTeUDbLcZRrpFPayJcyQZiTvJUSWuSrKDnBq9L/GsO2rjBNlMF+AvmqyizsHFySfSAmKnLVVRuGLM5b8TV4XhaSK0bDY2zgqQhX2KVMpVasQUlWj5cwbX1jIGCuD2hJCAlWFTMULqK1B68B6RItaxewgSG2bIH/wCW/wDvjHY3D5MWpOQIaZ4EKz5auEpVXM3GC8vGSSAf3aCOPeTK/X5QCxM5JnlSUd2nMDkCicoewUa+cKR0nZeCScYQRP8ABhc1+9qZAPeh6X3+AzQT23JQcMlOWY4XODrNRWcAzg7rM38rQE2JiQub3stE1UrLhkhl7wUk4cspeXey5FZmFWNni9tLaoyN3ah97NcKU7uqadEihcEcqVvG4xXJYUelLXjyOboUKFCgFD5SmUDzhkKANzVZg25R/wDCGgF8o98dSkbPX9mlsBvDOSGrU5bUYOTTlwjk6FKpVVqeP5Ru+yvaGYMKkFaqLmhy5KRu04gbxDc43zWOo1eE2UpMuYyh4NH/AJXsH1bzjlmK/aHiVOEZEDklyPNT8B6Ru/8A4qWFq3UgEEK5845BPSylDgT8YdVOYMTe1M4ycvezM5JKi4bXlW8BVrJJJuS56w2FGHQoUKFAKFChQChQoUAoUKFAKFChQChQoUAo9BjyFASCUSl+YDdX+UWsPjZsiZuliksXAI4MXfo0U0rIsdQfMWi8qcmYpbDKVqSyXJqXdi3E++AgxU5K6hIQaOB4SdSOHSPJWNUm0QqjwiA0eytrTgkZRKVeilsrXQqEBdqTSqctSgASokgFwDwB1h+EZh90lV6lRBPvEMm4JZzKEshIJdqhPJ4qOgdisWU4ROYZQFsk/iD39X9I92gvNMToMz+4/KAewceRhkhnyzEp/wAxDEf5oIicZihQpKSlwbuTMFBo2Q+6Ny+mLPax2l/8HNpoPLeTZ45vHSttbWlLwMxCUrClICgSBXdlzC9aUWm3A8I5rGemuShQoUZaKFChQF6VMDB2twH/AKhG27IYLvcGrJUibMLMGIyymF6GppXrx53EiJ6gGCiBwBIiypY6dMQAFA0KDY0upvP9I5rtANOmf1q+JiM4hR9pXqYYTC3STHkKFCiKUKFCgFChQoBQoUKAUKLEzZ8xN0K9KesV4BQoUKAUKFCgFChQoBQVwOESaqWynTlT7WjMSNXoB+Ho4+RhVrLISVHkIIYfZ00jKws4BUzbyQbdRQ89YojRLQC+orU1B42iZKEijDe1Pta3f6aIThVghwHrr8Y9Rh1tZLaOT7oImExIIG649w89dYtysdLyKPsuAQE3PTmzxSRJWPZQ/UvD1y5jndl+paKDuDxyBkljKVqyqBy0pYn4jp0ixNQyyQwqFW5EEhiK3rAGUZyQC0u9CSXDk87Q2diJ6iSclbt5xdZwV2nOAQwAKUgpABNikAgVYUYPwEDE7OkqUU5FgvTKX1pQ6m7fCK81U0ioQ3/ENSibmYBD/H5vEUsVslAJyrUw1I/45+keTOz6mdK0Ko7Ox9D9XjzuppV7L9frhFtMjEPTIL2J68Yigc2UUkg0IhkX8Rs2aVHNVRu6q+piv9iX+ExFQQosHZ8wB+7W39JiJcoi4I6iAZChQoBQolwsnOtKSQkKUEubByzlyLRaOyqE95Lo/tVPjsP+j/UnjAUIUXZmzGRmEyWoVLBW9TJ7Jr7f+hXCr0bJBQlQnShmAcFTFJJWGPkgE/1pgB8KLytlEAnvJTBJV4v5UqZuO8zcUmHo2M6m76SKtmK2HjKHtamboQYAdCi5M2aQWzyzQGixqAWrwdoUBrZZr5D8okn4VCkkqQk9QD7XOPYUAHXhEV3E3V7I5wRwez5RwqVGWgnOoPlDsw1aFCgENnym/ho8Cj4RenKIF4GXkP3aNPZHFXKPIUVHowMvKj7tFvwjj0j2TgZf+Gi/4R+LpChRUEcZRRAoAFM2lDbhFeV7X1/eSoUKKgbKSCVONT8YhUaev5QoURTBp9cItpHi6j4mFCgIZvs/WsRqP5QoUBHirn60h+CP3ohQoCeT4lf1fOJwqn1zhQoCnNv5wyT4/L8jChQUSUo5VdB8BEG0/COg/wC2FCggTNG8fP4wsPKBWlwL8OUKFEVFiJYGgtwijChRFKFChQChQoUAoUKF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70" name="AutoShape 10" descr="data:image/jpg;base64,/9j/4AAQSkZJRgABAQAAAQABAAD/2wCEAAkGBhQSEBUUEhQVFRUWGBgWFxcYGBwcGBcXHRocHBkYFxkYGyYeFx0jHBgYHy8gIycpLCwsGB8xNTAqNSYrLCkBCQoKDgwOFw8PFCkcHB0pKSkpKSkpKSkpKSkpLCkpKSkpKSkpLCkpLCkpKSkpLCk1KSwpKSksKSwpKSksKSkpLP/AABEIAMIBAwMBIgACEQEDEQH/xAAcAAABBQEBAQAAAAAAAAAAAAAFAAIDBAYHAQj/xABKEAABAgQDBQUFBQUHAgQHAAABAhEAAyExBBJBBSJRYXEGEzKBkUKhsdHwFCNSweEHFTNiciRDU5KiwvGCsjSj0uIWJTVjhIWU/8QAFwEBAQEBAAAAAAAAAAAAAAAAAAECA//EABsRAQEBAQADAQAAAAAAAAAAAAABEQISITFB/9oADAMBAAIRAxEAPwDCz8DLdIJIJqd0ZsrlmY311uIbOwyUZd028QNC7lJYilOljwiZGNCFklGY0bMKBi9fgIjxmKBSAksMxJDGlyA7sQHN61gHyJqTVVqPxJsCHetoaokM9aD0pDJDszUceevCLSkMxDFhZVrCKiFSmoLMfzizs+blVejgno4inPm/mPjEmELKJ0I+MVBDGysxVV3UfeotX1ijMlEgPUJASOjv5304wVQsFBpqBfgTZjS7Q3FYUEt8L/VDFRBKzS5SFBL7y/FVBBCXSUny9zVFPJpKiSGbMq1q3bjyjSns/wB7hpQkqC95ajZJAGQVSdba+sRYTZSpKkrUiyi6FChSw4iKgBKlkCr1A5U0hmJQXer3d6x0MbIlzjnIGRmarpq7cEm/rAjbPZJQZUnfS/RYHRq/VICHC4YYmSFK3qKevtv10r6iBquyZzZnHditSAQ1QC4atvOJdgYrIVyzR05g7jeFx5j/ALYO4HGm1frWKAmE2aEuZWaWSAWUxSqvq3RvOG4nEnNlXumuoKD/AEqbjxaC0+bvmzacDT1gbtA5wUqawp8oIpFTM9qeXThF7C4uWuWpCqApKbcQ3xgFiFTJav5GZtP/AG+UW8AoTRwPAfk0FXezHZZScs+YNQUpN+p/KNdM2fmmBS/AmyWuXevKJsCtpeY66VgjMQ7ERACx2yELSpRZJAJzC9K14wABorM+86uOtGfRwacqRq9rSVKlFCGzKIBejJuW50ZucVsP2fTmzTVE/wAqaADTmfdAAUynlrZ9WY6t8qf8wOOyVkuzPoQ3/FY3qsHLTLORIAPAnpWM3tCehLIDFTBy9Q/KKgWjZWUpBZZBcht0Aaca/nrE83CBNQaCvP1F731h+CU6XJN/Sl+MX5yEpNODn0iKoplEP1NuNKH64R6lL1apA+MWkAF69TxLjhHkwZSGb2bBtecRVXunuzt5WJHlCwOFClhTDcUD1LsAzm3584tYoDugQqrV4m49flDNnOnjcOOJJD+URoTxEwKWSxF/CA17uwr53irtFOQ5Uiwpzs/lVoIKlnvC54v5kGreUeT5bhT3+BYUiKFKlqpUjdT7R4D+WPYvEClfZT8BCgOf4/CKlKAWEvkJ3iXTUkBjQKAUaVDqJ0cDAhyczAu1Ol6UrGhxGKcpTND5iS7USVXUwBBOoo484E4+UVTFM6kg7po+UchSn5wFjBIGWosbGg6VLxZn5SmzEOBwUafAfKK2EnpyBKgaOcwuToDwA9/nFmbLVuvZuFtRTi3xginMw+hH1XWPU4YUBoWHwH16RfRJJpys5vXhDhhxmarsB1pzvGkQYaa6VAUYkVawN4IKAIHR251+H5w7CSkstwzl2p4eDt7/AJQsQCC3K5Grlm+qRWVvZk0yVhaOSSOIeoPuMb3CzUzZYoC9wajyjnxQXYtw610freNHsHEZGSbFW6X1+MXE1oMLspCagMOGmta69IixcmvnBLDTwaKYaDgfkYhxUsD6fQRlpjtt7NSSFEALSHzDxdDxHWItm4Ml3I4MNII7RTVj5FtXMV5O4CQ1zRo0y92lshkggu1DSrfXxgDjJIBrWgtGmTiM6To4I+j1jJ46YSogvSkEVpmHCufLjEycIkgPRuFCOhFYlXKSlOma1PfSLmB2bR1EVsG954RTTsDiZwUAVFaBRiwI/I+bRqtnYnOgEHQONQeBBtAOfJSgOhYIGo16PF/A4PMhKnYijihFbOL9C4iVYNpU4q0VpZUskJYAFibkngOnH5R5h8NNWwcFL1VYjroeggxgJKUWLlydHqSfK8YtxqTWbxpmCVuoUp1AAsB53qPQ6dMunYWIJJUAHFXIfjYc46Ni/EyyOIYRTlJSTRonlV8WMk7KmIRVI47t7Qpq1BgpJFL+vCNsuQMtR+WhgTiyxbLpbyizpLyByLFuNTW8PWd1LchzvF8bPStJKd0hul/dFOdh8pGbRj1rFRBhpGdRNAEh9ebfXKJZWE3hoBfmxv8AD3xckSWDVrU+hYPHq5QTq3xuIjS2zFzpq3HzqaxX2niACWp5GlvSLLAAlVbC450rTTWKsyZLUsgg0c2SR8/yiNBk5Zcbp8Kbf0iFBRKUMGUTQaDh1hQGBmY2uUXUbgCzVFVU+ceyMOHJNt2/P6I+q1pGHzLrYDUX0vTXhBGVKuHZmt53+rQDhsZ8pAaoJo44W0p+cXFYUkVFQ7hmKR0aoejaOPKxs/dSlL1sDxFNfrSL86QlaWIbnxrrxZg0EZ07pbWnnf0ispRMx0+ykmvACrc/jFnH4VSXSv2quBVw7ZT6xLsfZzrUglLplqJJIIduTix01HKNMn4JaSV2NaXpUXJ8oKnBlSgAHHUGpaB+CwNVAC5IsXqUkO4DN7+hghIOSYAPxJBA18uvGNMvfs0ym6Xpp04ecS4OQQpiFUFHB0t5vSJRtckFxloDm0504w9EzvEJBKgMzZmB3nbkwqBrrwioJnGFSCKhSX86tw4sPOI5W3VIWUTmYAb3DdduJDg1v1aLGGw6kJ8YJ6V8VddYJSEiYCSGuD5c4y1AnGSgQdXJYjqWYiAeJJSTvGlL36xssVsuWKcySBZ3PD1jETkBapiC4yzJiRwIStQ8jSLEqaRj8vOtKwL2sT3uZmevz6xZk7PKVAg0+HWLO1MGe7URU0Pz90aZAJOI3nIcWEXZ20zlYW15wyXODeAW1+AirMZ7Ny/KAt4fa5NGDc42HZYqnAgjKlJ3iHatgOcYfDoJWEoSXUQlIGpJYR1zZGERKlCUACE3VqpWp8yPRo59XG+ZpTRu5UBkgMIbIlBgdRR9YlCq0txj1ILUD1jm6BeJkHOCFZnf9R8Ydg0AGoIp5fVLRaWBmDggCrnzhyVJ4i3EW8o1jOoZ01IuKC0QzQhSQWynRQ+rQ7GKllq01YH5QLxK8vgKiOCgLA8vjDDUuHkJCiMwPPz98c77adsu5xapAVNIRlITLTKSzoSr+ItMxSr/AIRwrc7HFhe8UjeYNu5vaD7rgmj6xWwWElB14xU1c1YI7lCSFhIse6w6ipRsApR4CAj2Ttg/u9OInCYkZVFWfeWGWoEnKlINK0SKNFycRl9PiOHSJhtfColiVJKxk3AgomlQua5klRoXcmBX2orKgAcv4qZVMQXSoOFCkUEchfKQakEjhU/P6eIsSgDMSKdNGej3iWUt1auCmpI41tp8oF4/HZlqAtpUcBfhEaVFYlRLgqA0AaghQxE0ANvR5ABZAGYEC7UqzDrWny5RYSFMXpya5Nq++IsHi2KK8HGluGhidEtTmuv/AB5wRewkiqCKWoWAfdo+kEUKBv8AH+Yf8w7AJKQgWa4vqkMYevdJL7wtSjO9vNoqBuPXldKvEBwqHeoPOzwNwqSSqpbu1G2jhgrWrN0HKLu1MQqYUuA1QGFRUlj68Is7FyhRcZhlU+rlwz8frjGozUWx8aQtKlE3Vmr0sLH9IkweAmLmoyoUoOkgsbPck2PGLuC2OXpUh+D6Fw2lIpStpzUTEpMxVSB4yWqLVppQXEaZEv3HNSkqVlASHobMHsnloOMXdmbKMmYd5wpmqXJc1UHppx0rSMviNtzSGMxag1XNLOQX1+UTYXtDPWpP3nhpVKah6s4e0EbtAo5D8S2jxUkYsS5h4KD+WW49H84zk7tqJSHmz0JYeE5czhSWZPitW0Zbaf7VU5vu0qmHKUmmRJo2rqvW0StR2ecpKnL8bdTGM2Th0nETA7nv8QDz+8X6frHPZX7U8eoky0S8pNB3alAcnesSdmu1D41K58spmqnZ1zEKyglay/ey10CRmO8PCIzrVjrMnYqalhTy84dK2c3Bj5wRwuMllwJiCbMFpJBOjO78oZiVeJjVxQOemZrRrWcZnaOHEvMCKcgHb6aBCJss0I9dI0e25KigHKeBtrZ6xnsPhMz8XIbWmvpGowpnBBGJSsFmSGIUxd1+13kttfb8o2vYXHKmKmJUtSwlEsh15h7Tsc6709tWnU5HHfdqSpwlwqubLRIPtZ0Nc+2OmoP9gsS+ImEl3QA75vC3tZ5nH8Zv5nj19dufjZqlBz1PxiaWiIJq94x734TUlhBUOIkpMwuP0+qxAcCWZJcaaRPhpwmFShRlEV5Rdl3rBGcODIcqqXoOPDpFfDyyk7wamvXR/qsahUtJNWpFfE7PCj19aRL0eLObWy5cilJCVOVAgVAIoVKUlKQSQC5cuwD1Gb23LEstLAloWoBeQZUEgUzFKUJOo3pp5AmkabtHgTL7tabuzh3AoSXSQRRN8ydXLODi+00wqTLLpUsEEMUKWSp7ZZk6Y/RuoEIp+zNpqMlRM4VoHmJIOazBeKULH8LVpSkQbBnpE2cgJQGqMqUB07oHhIf/ACAUoSACbmz5cxOek0C4/jB2S1SFAM7Gsyr2FWF4XGlGKWkElSkD2iWOUuSBPmVFLl/dAG9o7RUWCeKSs04kt7oHTVMtmYkVsz1FOb1rE2UnLepD0fU1N3s/pE02S+jH6FeL8YqqTcXfp+sKIShVhvAUd7woAPKXVDGtCeGg9XH1WCWDxFSaOW1HF4zndZSGOg+vlF7A7SaiuX00BtZeJYIpWnXxAQ6fNdRPC/lf4QHk458uUuNf8wiycTvFPXkGcxYzTDMGYUobtQ6t9chBHBqCVUHsqJ40HzgZgh6v/tPpBHPlIFBurPu+ZjcYolhZ+WoowVe/KvKKWJ2V3k5KrDMCfW3uHV4jk4nMohNGCvK/yi9gls1Xua9TWvQRplj04YoWQxZymtWpRzreJMCmtXsSHoTvN5e+NXjtm947u7gP/LQ05c+sDZWyloVUAuKGreNiHrwhia51tXYneYiYrLNXWuVICAABeco5R6HSIMPJlpOVPdBRFkpOJmvWw/hP0gptqQhM4lfcBlODOmLV6SJbkebgw3Cy1qG59oWKD7tKMJI4VX7Q6gGOddYJyZM9CfDtQPUZe7QGuGT7PSBv7zczEYj70hSyUTxkxHiJPdzQMqlO9DrYGL83s6a/2OWP/wBg+nWAqZZQvwzJYzkJBV3koqzHdlT2+7U9l8auIDfdmVJXjFA5kpOJllLNmChLxEwAkizJKSbuQ0HO1W3FStnqxOGHdk4VExJKUqKSuZKu4IJyrL8y8COx6z9unJHeVmy1EBYt3c8Hvi33iXa11ZVWEWO25J2WrNmzfZE5s5BXmzynKyKFVKkawHM0/tRx7781K06oVLl5SOBypB9DB/YX7QJS1BKkmUtRCQ28kkmlbip4a3jnuz371OVAmF6IIcK5MKnyrBPDyJRnpoqSsLT92QVJdxuud5Be2YHrrElq2R1Xa+IyolFwlxND5gk/3eveyzr+KC/YZf8Aale0CFB3JZlSx4sy/wDv8uE+0NpowQSlQfOpVM8tLMUJIaYtL+IWf3hy2wdpyJ87MiUULIJzd2BugpBHeIcFyAWercqL9SfBiesZiw9R9PEU+Qx3jBSbKDxQxspnU7hPqPnpGWgrZ+IUk5RlqSawRRmupgX0gZhTlIUA/wAouJxYUK8YVIuZgzCEHKqw2VTnFjCy2BjDTPdscfKEoIUs5wQpKEpK1FgoPlSFZQ58SkqFKAqZue9rtoTUL7rPNCSCySZgKmoSArfJb/Dlp/qF41X7SwBkKg4ISztlzBSrJWSlSqigRMXwAF8L2lmJdBSkAKSSWCAk1zb/AHcuWghiDvTCOWp3EFMTPKpSVnMQcptMIdSs1QRPSmg1Cb6AgJDbS2kqVOCm3lAsFIVYmmXOJZapolJvzqu+QcMgkS/DQkSgN1IAylUmWGdRsvjxISJ2gQpSCMpJfwFBJYUpKCia/iJ5VgrYIVmTKmM2e4LioKhuvVqfQiUzjW7tYWuq3pDdg5DhJaWZSXBLsPE+iEsd4motrwkmSEiXmNySA3VRJrFAopbU+hPvhQydNOagGmnL+qPYDLTJtBHsqbWloHma9+UTy5u8YAxhsQaFyOf/AFD5QQk49QW6qivW59Yz6cRQNz+IMXBMr6/GLEo/hMUFMQoX97GCacUkrAU53V2cV0sOP6xiJK2Ir9Vgnh9p5VsT+KuodP1+sblYsaXDAgLURvZVH0V+jRLh5ii1/ndmA5xS2ftNK5ajdksasars/nEeExRSoOeZbS/pxjcc62mCXuruKelv1EYDa+FnfaU/cd4hc2hm4xeUfeN/Dzywm4ZNRWhMbDD4lSkLDDw014VjN7PSoYgrTLOfvTmWmWW/iDWXgxzqZ3UxOl5Ce02HKMVMyrmGYQCUYfDhSw/4p6rCpYpejQEGH3gqanD5nAJxeKK1EsbolqBA6ilK1g/2xWpc55kuetDBgueJWG1dh7R4sRUQJ2Zi5cqnfbOkFtJC56i9CCtaVCl2BjnXSLf2WUzf/I6E17ye59/16wJmTRLK8iECqsysPMK8MpOYgiZKO8ENzFGLF4Mz9voSGTjsEpwKjZ4pRmcy7hozRWFzSU5Jqs5ZcncmGtCJZACuLNyiK2nYCeP3inNkIVNlsTmuZU3KZbe0xLZqMTq0aTtbKT+6d3I32KmRyi8tsmbeytYmsY/YOJMvHZgVkd9JJOUOQyn7wexepFjSNT2nx7bMyrKlKVhZqU5kBKqZScyRRFhQRplxTBk94igNRQgEGtiCQD5mC+JxazNGZA3Sk5TmKktbL3iu8SAGoFFNICSZZKgAzkgByAH55qAdaQTXPnSPu5iCEkPlWkFJFWUkKoNWUkiMNux9rNsE90HZ1qSWK0EuUGwmIzW4KZzzeXsJMP2tJIL5F1KCDqTvKwwPsj+9rwNIC9r5a8ksJJUM70zKplNaJV8PfEHY9b4iWUAJmBKh4UJJZCzQCRLPvPlrrpnl23ETi5pYRVIBSoHV3fnSMv2pxkzEYFUmWUCeoIy94d0ssEukXoFUYgtZoDdh9h4zDGaZy8McwQwkykpFCTvKTKQ9DR3jKj6FFCyHLJv00MTrmVccjSB2zEL+/wC8uJs1SRqZSzmDvYhyGp+Zud3mIB3aX0pxb6rFZGNm4jvDl83gxkgfsnBBAdwXAgpmjnW459+1OUe7QoAndmAsDYFNyGpWypiU8QrTmfaXEPJw6iXNKlW94E2K581Wlwj016j+11hhZRP+JlFEE1STu59WSbAmns1UOR43aKkSCwRMSlOYAg5QrMASVICQotmoVL5qJBfUFrYU9SpTb1CxA7x/ESXaeFGg1R7swAPGzCSkLzEAgb+c3f8AxSw9HrcRVTjSiVMyMGUSAyS1xQd2Rr+J/fE0qej7pSinOCCS4BYpSfwjU2za9RBWs2Bi090AlSMwUDcVJJOi1OwGgT8YK4zEI7oJWsCuYOquvO3yjEyJiwsOSd4AFya01AKeNAo68DDds4iRNxbTkLZMtKXSSC7kmgQom4GmsUaIgfjH+YfmYUYxUvCg0lTCNDnUH8u5LQogrkxPKmAGKhVDu8YHofhFCVtcCwPwieRt4PvAj3wDhRBp049FDmGhv84eccjN402Oo1FNadYz8yeQQOQ1PAcDHsvaBF0g9X4NGtZxrMFN3FEHQFx1pX0gxsvGqTlKt4VLvrWhfUfneAeyKpWB+EX03kwTwiTvEFwHFLVJFORDtG4xXQNhzUTQsJVvMAzNQkO4/OMxJlSzigQmWsia9BIWr+ILlMueoGn4k9U1ibYhIKliuUWf2QQ9uRLGBP75VndUxRAU4TMmlxV2Am43mLS3i9JAftBjpc+eZmXDpolOeepRUwDbstNctKEocjg7RY2FtBnyY2bLGYf+HwQKKOaeEkh9RrADB7RSAT3klBLlzJ7ybSwBUClI4MRSD+xcUsyyvNtZQz0VIlgS7ClyAenKMNrWN2iouft2NJb2sEA6mau9Zje/KMfPVmmKCiFkqL50FE13uGavJ+UaybOmuf8A6y1boDtz6Rm56804oUtZOcjLiE5ZniPth8qurAHpCkGdjy2nsCsNMkkDLUnKrx13RWt2LRr+0E1KdmozGYonCTQlSklJKlJSN4EmtDqaQD2VgmxS0FK3z4f+8G7SudVpgD1ZnvFjtRiyvCSkEK+7w85O8p1OAXJUL0CffF/E/XMcPKciobMBcA1P81B1NI0U7DqlZ0+B0gMWQlfiqxzyJgpcKDm1XjOYWblmJVwUDpof5gR6giNIZiUOUlSUqQks3dFYJLDNLzyl0IqtKX63xG66F2l2eVyZKgnMDlJfJT7sh99Chq1GNL6GhsfZGJwipc5KCkJdQUMhSQpBock4OCaeA/Agj2hxZRs2UpKgkkSxXLrKUr25iRXq/K7CNhdqJ0wpw5ylC1h1BBBSA3tJmKDPxpG77c4JYzHpnKTNnJnTgAVKly8yZSRvgBalKZQD7ynZindo0ag4GUWUrASAC5zJnSQlTpN2a4LMxFY43PwwV3qSpLhUwAKVNJcFmCUJZ398bXZ2JlIlSu9RIByIJP2IKW4SHB7yaErNHKmq4LVEYsb1q5Gy0Ce8kTlOVHOlalyQou6VnOUvybURpJez3yg0Ib0o7xkeyikrxImSmDZQqhw6mBV/dSSZUwVsplB7kER0PumL9BzibTEkpGWg0iQT/WI0yzrEOInIRVakjqWp0eM1plv2uJJ2aogkETEGxZiFCoBAIqKK3eINo4JiDYqUVFUqYHrVs7UUp2qPZSKWLOe1/tY20g7NmISHcoIJa4WLAg6PWOBJnE5bXIPnStH11JjUmIfJnEiYC9UjVXD+oe8GLsuTmw6FZT+EllVqQaoVwSPZ01gZglBy7VTqU8GHiDQQwxBw1Ql0qIr3dai2etM+hatqmCrcyYJRIG7Rw1FOSTdeVZ/ysGvQmBWPxGbEKU7uSxLW0vS0Oxz5Q1ikUFvcpQ+FoomZvP05fCAsunl/p+cKEJh4n1V84UA9IePZidwnkYod8rifWJpKibqZNAXJY8qdICtE8vBLUHCSQYsSdlFZOVSSBqHNPThE+F2gtISkBNFZRQ1e5veAq4nBLzeFRsKB9P0iFOEX+FXoYJJ2qogOBVKuOla+kMG1lJL5Umj66gRUH8CMqF1qUpHvEXcFOUUJQkE0UogXNDU9A9OZjN/vs1TlTUhNCdDeJdnbSzqqmmVRoa/DiI3KxYPYfbeWYZWYJzFKctK1TQ71DFcqmJlqUkrQKksmaAQNC0mWjXV4A/aSvFIP/wBxPxHOLkwp7tR+7djbuifVKVq946w0wFw87TMsckJr6uD8Y1Oyj90CqVtBaXLKTPyi4rlY1o3/ABGRRNIDAq6Cgg9szDJ7lKlYaZMG8cwn5Qa/huGseMYjdG56QWAw+0auUviH/wBvV4zqsQRPUklaB3hGSeM4DqqFquOZAe8X/wB2lRDYOZU2+0cucA5qyieRvS2X4Sc7V1PtRakdE2KhH2qYCJKxmwhDFWSw/g6k13czvrWJttbNKcGCkJKTKxFEVSGSp2JdwGrwLxX7KYlJxZ30hzhA5lg5nMuiUiksq0I8PKNDtZjg6FJ+7xgBCcooiY+7TKQxHO+sajNcMEXcPPZJdIL3O8C3B0ltXqNOsUkxcXLOYEHKzkFuHNDv1jm6Ov8AaRxsfDlLklOHNM7kGX/KCSH5EWMc9kLUiaCxBBJBykHqCqQCDzcRpNp7YCtjSJSmcCWz5TYAe0Tx4ekY+StOdPhFWpkFH/lmA+6N1iBuGnqdRcG5OazkHjQ/qdI0eGmTVMEqkpGVVkp8s2WWT7NX/KmVkrYxpdnYlW6ztQAuvm398kcBRtIzGqv7IC/tSADJO+xP3YVcjd3QqxFB/NzjqO1dorlkpStQA7tmUatner2pHM9jTlfacwK82YW73+XhMVRibv6W2fbHaBBKQD7L10zzQ3u98dI5dCGD7Ul5hKypCQAxUSTVnqdA8D8T2pJmFrAMzUPN+toz8ibuTAabvrV4u4DZBmAEhg7Dj9XjSI+0yVT8LOWhJypQosS5GViavzPpHK0TLciC/wBUju+1cL/YpyUhk91NAAs2VVa829Y4GY59OnCxhFMv1Gv5Vi3gJn3akF/FUOoXy8AeGvzgchVYnw6/F6/HmIw2lxpGVIBBYEeX+VJ9X+dGLOJsL35/mTFWAe/19CFC+vqsKAZChQoCfDTcrnW0SST4T/OT6MYrpFD1H5wewOx8wQyZpTvqBISAXTRt4k+GAESzQckL/wBwhi7Hoge79ILYnZstCd5S0slmYE1JNcpYHziugSScv3tSkCgNgR1iopJ8X/WYameUtlLOCD0cxo5XZtBAJWtyXsKO2j11pyj3anZaTJDrnqABKUvKNam7TCBQvFypsBNmTPvpRP40/GDWIxKu5WFFbZSKmazgfzTgP9J6QGnbPArKmCYRplKVdQDf4wkz2km286aJTpl1yOL8RAUgaawXwGziqWk/Z8+ayu+CXrwNoDRocHsz7pCjhAt65zOAzDTdfd/SJFqZOx7f2Opt/aRzgJMQUYgpYyilbNmfIx/ELtxEH07NDt9hT/8A0/rGfxCcuIIy92y/CDmy1sD7Te+FI3uwJxGJzd6AonCb7qaY5lOLOc70zAeKrVgrtHacwYcBahNGXFJcku5TNTc727bXw8KwH2LiGxJJWQ4wte7DqcyaZPYd7jwvSL20J7yA5Kge/q2V/wCIDTkaPqz6xuMVyuJc5d7auA2t6RFDgprRzdGhxeJJw0kEkBrkqa9/yiHD4d23kluKl/mCIETMQ6UjhDUT1CxI84uphqTWDGx5++kUqoCyXq/FCjf8+JcLBDYs8JnozWzpepFH4g06whWhXklkKGQqdNPuyG6GSk6efURrsbIVMZwSosf/ADJvpq/CMtMQZgzZltlSbzSxdmAzqdgdfN46PiJ8uWgihYKLV8XeTAQaCz60teOkc6Zsns6nJMJAK8oYVNSfZF3DQXXg0SSymG9Qn2hmTX6s8A8FtJQUsp8OVqXI1Lmjh3tFpWPUUkhQWHooo3mej6Av5B9IrK5ju0KTIXLQnxBaQSLAuASGDH5R86mO5LyElZy0OtNeCGcmo0EcRxaGmLHBRHvjHTpyjEOQtnhkKMNnldP0/OGQoUB68KPIUAodLlFRASCSbAVMNizs7FiVMCynMz05wBjA9nt11mruEpqAQKZlC3QcI0GAxWGwqCZ0zvFZaSyVXK0lgEncpVwRar2jHYrbkxdHypsyaU4E38rRRQsggg1FX5xRstodrs6whGFCQQNwrUM1BlJFm1q5tWBatqjOlf2cg1cpmKBLhnChap98DZW1F98Ji1El3J/QRaxM4TUjIoZlBIKSpgCBVipgKwROnamJLoWuYlqsrvH0qQD0q0TYPb01ld8ibNcggZiAC7ucwJU4ionDKlLUiapOaxaZLXZqPmIccoWGwc2WsrXRKak5xQFmapJuLRUFMXt0ZUE4ZaAMwzPTeUDbLcZRrpFPayJcyQZiTvJUSWuSrKDnBq9L/GsO2rjBNlMF+AvmqyizsHFySfSAmKnLVVRuGLM5b8TV4XhaSK0bDY2zgqQhX2KVMpVasQUlWj5cwbX1jIGCuD2hJCAlWFTMULqK1B68B6RItaxewgSG2bIH/wCW/wDvjHY3D5MWpOQIaZ4EKz5auEpVXM3GC8vGSSAf3aCOPeTK/X5QCxM5JnlSUd2nMDkCicoewUa+cKR0nZeCScYQRP8ABhc1+9qZAPeh6X3+AzQT23JQcMlOWY4XODrNRWcAzg7rM38rQE2JiQub3stE1UrLhkhl7wUk4cspeXey5FZmFWNni9tLaoyN3ah97NcKU7uqadEihcEcqVvG4xXJYUelLXjyOboUKFCgFD5SmUDzhkKANzVZg25R/wDCGgF8o98dSkbPX9mlsBvDOSGrU5bUYOTTlwjk6FKpVVqeP5Ru+yvaGYMKkFaqLmhy5KRu04gbxDc43zWOo1eE2UpMuYyh4NH/AJXsH1bzjlmK/aHiVOEZEDklyPNT8B6Ru/8A4qWFq3UgEEK5845BPSylDgT8YdVOYMTe1M4ycvezM5JKi4bXlW8BVrJJJuS56w2FGHQoUKFAKFChQChQoUAoUKFAKFChQChQoUAo9BjyFASCUSl+YDdX+UWsPjZsiZuliksXAI4MXfo0U0rIsdQfMWi8qcmYpbDKVqSyXJqXdi3E++AgxU5K6hIQaOB4SdSOHSPJWNUm0QqjwiA0eytrTgkZRKVeilsrXQqEBdqTSqctSgASokgFwDwB1h+EZh90lV6lRBPvEMm4JZzKEshIJdqhPJ4qOgdisWU4ROYZQFsk/iD39X9I92gvNMToMz+4/KAewceRhkhnyzEp/wAxDEf5oIicZihQpKSlwbuTMFBo2Q+6Ny+mLPax2l/8HNpoPLeTZ45vHSttbWlLwMxCUrClICgSBXdlzC9aUWm3A8I5rGemuShQoUZaKFChQF6VMDB2twH/AKhG27IYLvcGrJUibMLMGIyymF6GppXrx53EiJ6gGCiBwBIiypY6dMQAFA0KDY0upvP9I5rtANOmf1q+JiM4hR9pXqYYTC3STHkKFCiKUKFCgFChQoBQoUKAUKLEzZ8xN0K9KesV4BQoUKAUKFCgFChQoBQVwOESaqWynTlT7WjMSNXoB+Ho4+RhVrLISVHkIIYfZ00jKws4BUzbyQbdRQ89YojRLQC+orU1B42iZKEijDe1Pta3f6aIThVghwHrr8Y9Rh1tZLaOT7oImExIIG649w89dYtysdLyKPsuAQE3PTmzxSRJWPZQ/UvD1y5jndl+paKDuDxyBkljKVqyqBy0pYn4jp0ixNQyyQwqFW5EEhiK3rAGUZyQC0u9CSXDk87Q2diJ6iSclbt5xdZwV2nOAQwAKUgpABNikAgVYUYPwEDE7OkqUU5FgvTKX1pQ6m7fCK81U0ioQ3/ENSibmYBD/H5vEUsVslAJyrUw1I/45+keTOz6mdK0Ko7Ox9D9XjzuppV7L9frhFtMjEPTIL2J68Yigc2UUkg0IhkX8Rs2aVHNVRu6q+piv9iX+ExFQQosHZ8wB+7W39JiJcoi4I6iAZChQoBQolwsnOtKSQkKUEubByzlyLRaOyqE95Lo/tVPjsP+j/UnjAUIUXZmzGRmEyWoVLBW9TJ7Jr7f+hXCr0bJBQlQnShmAcFTFJJWGPkgE/1pgB8KLytlEAnvJTBJV4v5UqZuO8zcUmHo2M6m76SKtmK2HjKHtamboQYAdCi5M2aQWzyzQGixqAWrwdoUBrZZr5D8okn4VCkkqQk9QD7XOPYUAHXhEV3E3V7I5wRwez5RwqVGWgnOoPlDsw1aFCgENnym/ho8Cj4RenKIF4GXkP3aNPZHFXKPIUVHowMvKj7tFvwjj0j2TgZf+Gi/4R+LpChRUEcZRRAoAFM2lDbhFeV7X1/eSoUKKgbKSCVONT8YhUaev5QoURTBp9cItpHi6j4mFCgIZvs/WsRqP5QoUBHirn60h+CP3ohQoCeT4lf1fOJwqn1zhQoCnNv5wyT4/L8jChQUSUo5VdB8BEG0/COg/wC2FCggTNG8fP4wsPKBWlwL8OUKFEVFiJYGgtwijChRFKFChQChQoUAoUKF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72" name="AutoShape 12" descr="data:image/jpg;base64,/9j/4AAQSkZJRgABAQAAAQABAAD/2wCEAAkGBhQSEBUUEhQVFRUWGBgWFxcYGBwcGBcXHRocHBkYFxkYGyYeFx0jHBgYHy8gIycpLCwsGB8xNTAqNSYrLCkBCQoKDgwOFw8PFCkcHB0pKSkpKSkpKSkpKSkpLCkpKSkpKSkpLCkpLCkpKSkpLCk1KSwpKSksKSwpKSksKSkpLP/AABEIAMIBAwMBIgACEQEDEQH/xAAcAAABBQEBAQAAAAAAAAAAAAAFAAIDBAYHAQj/xABKEAABAgQDBQUFBQUHAgQHAAABAhEAAyExBBJBBSJRYXEGEzKBkUKhsdHwFCNSweEHFTNiciRDU5KiwvGCsjSj0uIWJTVjhIWU/8QAFwEBAQEBAAAAAAAAAAAAAAAAAAECA//EABsRAQEBAQADAQAAAAAAAAAAAAABEQISITFB/9oADAMBAAIRAxEAPwDCz8DLdIJIJqd0ZsrlmY311uIbOwyUZd028QNC7lJYilOljwiZGNCFklGY0bMKBi9fgIjxmKBSAksMxJDGlyA7sQHN61gHyJqTVVqPxJsCHetoaokM9aD0pDJDszUceevCLSkMxDFhZVrCKiFSmoLMfzizs+blVejgno4inPm/mPjEmELKJ0I+MVBDGysxVV3UfeotX1ijMlEgPUJASOjv5304wVQsFBpqBfgTZjS7Q3FYUEt8L/VDFRBKzS5SFBL7y/FVBBCXSUny9zVFPJpKiSGbMq1q3bjyjSns/wB7hpQkqC95ajZJAGQVSdba+sRYTZSpKkrUiyi6FChSw4iKgBKlkCr1A5U0hmJQXer3d6x0MbIlzjnIGRmarpq7cEm/rAjbPZJQZUnfS/RYHRq/VICHC4YYmSFK3qKevtv10r6iBquyZzZnHditSAQ1QC4atvOJdgYrIVyzR05g7jeFx5j/ALYO4HGm1frWKAmE2aEuZWaWSAWUxSqvq3RvOG4nEnNlXumuoKD/AEqbjxaC0+bvmzacDT1gbtA5wUqawp8oIpFTM9qeXThF7C4uWuWpCqApKbcQ3xgFiFTJav5GZtP/AG+UW8AoTRwPAfk0FXezHZZScs+YNQUpN+p/KNdM2fmmBS/AmyWuXevKJsCtpeY66VgjMQ7ERACx2yELSpRZJAJzC9K14wABorM+86uOtGfRwacqRq9rSVKlFCGzKIBejJuW50ZucVsP2fTmzTVE/wAqaADTmfdAAUynlrZ9WY6t8qf8wOOyVkuzPoQ3/FY3qsHLTLORIAPAnpWM3tCehLIDFTBy9Q/KKgWjZWUpBZZBcht0Aaca/nrE83CBNQaCvP1F731h+CU6XJN/Sl+MX5yEpNODn0iKoplEP1NuNKH64R6lL1apA+MWkAF69TxLjhHkwZSGb2bBtecRVXunuzt5WJHlCwOFClhTDcUD1LsAzm3584tYoDugQqrV4m49flDNnOnjcOOJJD+URoTxEwKWSxF/CA17uwr53irtFOQ5Uiwpzs/lVoIKlnvC54v5kGreUeT5bhT3+BYUiKFKlqpUjdT7R4D+WPYvEClfZT8BCgOf4/CKlKAWEvkJ3iXTUkBjQKAUaVDqJ0cDAhyczAu1Ol6UrGhxGKcpTND5iS7USVXUwBBOoo484E4+UVTFM6kg7po+UchSn5wFjBIGWosbGg6VLxZn5SmzEOBwUafAfKK2EnpyBKgaOcwuToDwA9/nFmbLVuvZuFtRTi3xginMw+hH1XWPU4YUBoWHwH16RfRJJpys5vXhDhhxmarsB1pzvGkQYaa6VAUYkVawN4IKAIHR251+H5w7CSkstwzl2p4eDt7/AJQsQCC3K5Grlm+qRWVvZk0yVhaOSSOIeoPuMb3CzUzZYoC9wajyjnxQXYtw610freNHsHEZGSbFW6X1+MXE1oMLspCagMOGmta69IixcmvnBLDTwaKYaDgfkYhxUsD6fQRlpjtt7NSSFEALSHzDxdDxHWItm4Ml3I4MNII7RTVj5FtXMV5O4CQ1zRo0y92lshkggu1DSrfXxgDjJIBrWgtGmTiM6To4I+j1jJ46YSogvSkEVpmHCufLjEycIkgPRuFCOhFYlXKSlOma1PfSLmB2bR1EVsG954RTTsDiZwUAVFaBRiwI/I+bRqtnYnOgEHQONQeBBtAOfJSgOhYIGo16PF/A4PMhKnYijihFbOL9C4iVYNpU4q0VpZUskJYAFibkngOnH5R5h8NNWwcFL1VYjroeggxgJKUWLlydHqSfK8YtxqTWbxpmCVuoUp1AAsB53qPQ6dMunYWIJJUAHFXIfjYc46Ni/EyyOIYRTlJSTRonlV8WMk7KmIRVI47t7Qpq1BgpJFL+vCNsuQMtR+WhgTiyxbLpbyizpLyByLFuNTW8PWd1LchzvF8bPStJKd0hul/dFOdh8pGbRj1rFRBhpGdRNAEh9ebfXKJZWE3hoBfmxv8AD3xckSWDVrU+hYPHq5QTq3xuIjS2zFzpq3HzqaxX2niACWp5GlvSLLAAlVbC450rTTWKsyZLUsgg0c2SR8/yiNBk5Zcbp8Kbf0iFBRKUMGUTQaDh1hQGBmY2uUXUbgCzVFVU+ceyMOHJNt2/P6I+q1pGHzLrYDUX0vTXhBGVKuHZmt53+rQDhsZ8pAaoJo44W0p+cXFYUkVFQ7hmKR0aoejaOPKxs/dSlL1sDxFNfrSL86QlaWIbnxrrxZg0EZ07pbWnnf0ispRMx0+ykmvACrc/jFnH4VSXSv2quBVw7ZT6xLsfZzrUglLplqJJIIduTix01HKNMn4JaSV2NaXpUXJ8oKnBlSgAHHUGpaB+CwNVAC5IsXqUkO4DN7+hghIOSYAPxJBA18uvGNMvfs0ym6Xpp04ecS4OQQpiFUFHB0t5vSJRtckFxloDm0504w9EzvEJBKgMzZmB3nbkwqBrrwioJnGFSCKhSX86tw4sPOI5W3VIWUTmYAb3DdduJDg1v1aLGGw6kJ8YJ6V8VddYJSEiYCSGuD5c4y1AnGSgQdXJYjqWYiAeJJSTvGlL36xssVsuWKcySBZ3PD1jETkBapiC4yzJiRwIStQ8jSLEqaRj8vOtKwL2sT3uZmevz6xZk7PKVAg0+HWLO1MGe7URU0Pz90aZAJOI3nIcWEXZ20zlYW15wyXODeAW1+AirMZ7Ny/KAt4fa5NGDc42HZYqnAgjKlJ3iHatgOcYfDoJWEoSXUQlIGpJYR1zZGERKlCUACE3VqpWp8yPRo59XG+ZpTRu5UBkgMIbIlBgdRR9YlCq0txj1ILUD1jm6BeJkHOCFZnf9R8Ydg0AGoIp5fVLRaWBmDggCrnzhyVJ4i3EW8o1jOoZ01IuKC0QzQhSQWynRQ+rQ7GKllq01YH5QLxK8vgKiOCgLA8vjDDUuHkJCiMwPPz98c77adsu5xapAVNIRlITLTKSzoSr+ItMxSr/AIRwrc7HFhe8UjeYNu5vaD7rgmj6xWwWElB14xU1c1YI7lCSFhIse6w6ipRsApR4CAj2Ttg/u9OInCYkZVFWfeWGWoEnKlINK0SKNFycRl9PiOHSJhtfColiVJKxk3AgomlQua5klRoXcmBX2orKgAcv4qZVMQXSoOFCkUEchfKQakEjhU/P6eIsSgDMSKdNGej3iWUt1auCmpI41tp8oF4/HZlqAtpUcBfhEaVFYlRLgqA0AaghQxE0ANvR5ABZAGYEC7UqzDrWny5RYSFMXpya5Nq++IsHi2KK8HGluGhidEtTmuv/AB5wRewkiqCKWoWAfdo+kEUKBv8AH+Yf8w7AJKQgWa4vqkMYevdJL7wtSjO9vNoqBuPXldKvEBwqHeoPOzwNwqSSqpbu1G2jhgrWrN0HKLu1MQqYUuA1QGFRUlj68Is7FyhRcZhlU+rlwz8frjGozUWx8aQtKlE3Vmr0sLH9IkweAmLmoyoUoOkgsbPck2PGLuC2OXpUh+D6Fw2lIpStpzUTEpMxVSB4yWqLVppQXEaZEv3HNSkqVlASHobMHsnloOMXdmbKMmYd5wpmqXJc1UHppx0rSMviNtzSGMxag1XNLOQX1+UTYXtDPWpP3nhpVKah6s4e0EbtAo5D8S2jxUkYsS5h4KD+WW49H84zk7tqJSHmz0JYeE5czhSWZPitW0Zbaf7VU5vu0qmHKUmmRJo2rqvW0StR2ecpKnL8bdTGM2Th0nETA7nv8QDz+8X6frHPZX7U8eoky0S8pNB3alAcnesSdmu1D41K58spmqnZ1zEKyglay/ey10CRmO8PCIzrVjrMnYqalhTy84dK2c3Bj5wRwuMllwJiCbMFpJBOjO78oZiVeJjVxQOemZrRrWcZnaOHEvMCKcgHb6aBCJss0I9dI0e25KigHKeBtrZ6xnsPhMz8XIbWmvpGowpnBBGJSsFmSGIUxd1+13kttfb8o2vYXHKmKmJUtSwlEsh15h7Tsc6709tWnU5HHfdqSpwlwqubLRIPtZ0Nc+2OmoP9gsS+ImEl3QA75vC3tZ5nH8Zv5nj19dufjZqlBz1PxiaWiIJq94x734TUlhBUOIkpMwuP0+qxAcCWZJcaaRPhpwmFShRlEV5Rdl3rBGcODIcqqXoOPDpFfDyyk7wamvXR/qsahUtJNWpFfE7PCj19aRL0eLObWy5cilJCVOVAgVAIoVKUlKQSQC5cuwD1Gb23LEstLAloWoBeQZUEgUzFKUJOo3pp5AmkabtHgTL7tabuzh3AoSXSQRRN8ydXLODi+00wqTLLpUsEEMUKWSp7ZZk6Y/RuoEIp+zNpqMlRM4VoHmJIOazBeKULH8LVpSkQbBnpE2cgJQGqMqUB07oHhIf/ACAUoSACbmz5cxOek0C4/jB2S1SFAM7Gsyr2FWF4XGlGKWkElSkD2iWOUuSBPmVFLl/dAG9o7RUWCeKSs04kt7oHTVMtmYkVsz1FOb1rE2UnLepD0fU1N3s/pE02S+jH6FeL8YqqTcXfp+sKIShVhvAUd7woAPKXVDGtCeGg9XH1WCWDxFSaOW1HF4zndZSGOg+vlF7A7SaiuX00BtZeJYIpWnXxAQ6fNdRPC/lf4QHk458uUuNf8wiycTvFPXkGcxYzTDMGYUobtQ6t9chBHBqCVUHsqJ40HzgZgh6v/tPpBHPlIFBurPu+ZjcYolhZ+WoowVe/KvKKWJ2V3k5KrDMCfW3uHV4jk4nMohNGCvK/yi9gls1Xua9TWvQRplj04YoWQxZymtWpRzreJMCmtXsSHoTvN5e+NXjtm947u7gP/LQ05c+sDZWyloVUAuKGreNiHrwhia51tXYneYiYrLNXWuVICAABeco5R6HSIMPJlpOVPdBRFkpOJmvWw/hP0gptqQhM4lfcBlODOmLV6SJbkebgw3Cy1qG59oWKD7tKMJI4VX7Q6gGOddYJyZM9CfDtQPUZe7QGuGT7PSBv7zczEYj70hSyUTxkxHiJPdzQMqlO9DrYGL83s6a/2OWP/wBg+nWAqZZQvwzJYzkJBV3koqzHdlT2+7U9l8auIDfdmVJXjFA5kpOJllLNmChLxEwAkizJKSbuQ0HO1W3FStnqxOGHdk4VExJKUqKSuZKu4IJyrL8y8COx6z9unJHeVmy1EBYt3c8Hvi33iXa11ZVWEWO25J2WrNmzfZE5s5BXmzynKyKFVKkawHM0/tRx7781K06oVLl5SOBypB9DB/YX7QJS1BKkmUtRCQ28kkmlbip4a3jnuz371OVAmF6IIcK5MKnyrBPDyJRnpoqSsLT92QVJdxuud5Be2YHrrElq2R1Xa+IyolFwlxND5gk/3eveyzr+KC/YZf8Aale0CFB3JZlSx4sy/wDv8uE+0NpowQSlQfOpVM8tLMUJIaYtL+IWf3hy2wdpyJ87MiUULIJzd2BugpBHeIcFyAWercqL9SfBiesZiw9R9PEU+Qx3jBSbKDxQxspnU7hPqPnpGWgrZ+IUk5RlqSawRRmupgX0gZhTlIUA/wAouJxYUK8YVIuZgzCEHKqw2VTnFjCy2BjDTPdscfKEoIUs5wQpKEpK1FgoPlSFZQ58SkqFKAqZue9rtoTUL7rPNCSCySZgKmoSArfJb/Dlp/qF41X7SwBkKg4ISztlzBSrJWSlSqigRMXwAF8L2lmJdBSkAKSSWCAk1zb/AHcuWghiDvTCOWp3EFMTPKpSVnMQcptMIdSs1QRPSmg1Cb6AgJDbS2kqVOCm3lAsFIVYmmXOJZapolJvzqu+QcMgkS/DQkSgN1IAylUmWGdRsvjxISJ2gQpSCMpJfwFBJYUpKCia/iJ5VgrYIVmTKmM2e4LioKhuvVqfQiUzjW7tYWuq3pDdg5DhJaWZSXBLsPE+iEsd4motrwkmSEiXmNySA3VRJrFAopbU+hPvhQydNOagGmnL+qPYDLTJtBHsqbWloHma9+UTy5u8YAxhsQaFyOf/AFD5QQk49QW6qivW59Yz6cRQNz+IMXBMr6/GLEo/hMUFMQoX97GCacUkrAU53V2cV0sOP6xiJK2Ir9Vgnh9p5VsT+KuodP1+sblYsaXDAgLURvZVH0V+jRLh5ii1/ndmA5xS2ftNK5ajdksasars/nEeExRSoOeZbS/pxjcc62mCXuruKelv1EYDa+FnfaU/cd4hc2hm4xeUfeN/Dzywm4ZNRWhMbDD4lSkLDDw014VjN7PSoYgrTLOfvTmWmWW/iDWXgxzqZ3UxOl5Ce02HKMVMyrmGYQCUYfDhSw/4p6rCpYpejQEGH3gqanD5nAJxeKK1EsbolqBA6ilK1g/2xWpc55kuetDBgueJWG1dh7R4sRUQJ2Zi5cqnfbOkFtJC56i9CCtaVCl2BjnXSLf2WUzf/I6E17ye59/16wJmTRLK8iECqsysPMK8MpOYgiZKO8ENzFGLF4Mz9voSGTjsEpwKjZ4pRmcy7hozRWFzSU5Jqs5ZcncmGtCJZACuLNyiK2nYCeP3inNkIVNlsTmuZU3KZbe0xLZqMTq0aTtbKT+6d3I32KmRyi8tsmbeytYmsY/YOJMvHZgVkd9JJOUOQyn7wexepFjSNT2nx7bMyrKlKVhZqU5kBKqZScyRRFhQRplxTBk94igNRQgEGtiCQD5mC+JxazNGZA3Sk5TmKktbL3iu8SAGoFFNICSZZKgAzkgByAH55qAdaQTXPnSPu5iCEkPlWkFJFWUkKoNWUkiMNux9rNsE90HZ1qSWK0EuUGwmIzW4KZzzeXsJMP2tJIL5F1KCDqTvKwwPsj+9rwNIC9r5a8ksJJUM70zKplNaJV8PfEHY9b4iWUAJmBKh4UJJZCzQCRLPvPlrrpnl23ETi5pYRVIBSoHV3fnSMv2pxkzEYFUmWUCeoIy94d0ssEukXoFUYgtZoDdh9h4zDGaZy8McwQwkykpFCTvKTKQ9DR3jKj6FFCyHLJv00MTrmVccjSB2zEL+/wC8uJs1SRqZSzmDvYhyGp+Zud3mIB3aX0pxb6rFZGNm4jvDl83gxkgfsnBBAdwXAgpmjnW459+1OUe7QoAndmAsDYFNyGpWypiU8QrTmfaXEPJw6iXNKlW94E2K581Wlwj016j+11hhZRP+JlFEE1STu59WSbAmns1UOR43aKkSCwRMSlOYAg5QrMASVICQotmoVL5qJBfUFrYU9SpTb1CxA7x/ESXaeFGg1R7swAPGzCSkLzEAgb+c3f8AxSw9HrcRVTjSiVMyMGUSAyS1xQd2Rr+J/fE0qej7pSinOCCS4BYpSfwjU2za9RBWs2Bi090AlSMwUDcVJJOi1OwGgT8YK4zEI7oJWsCuYOquvO3yjEyJiwsOSd4AFya01AKeNAo68DDds4iRNxbTkLZMtKXSSC7kmgQom4GmsUaIgfjH+YfmYUYxUvCg0lTCNDnUH8u5LQogrkxPKmAGKhVDu8YHofhFCVtcCwPwieRt4PvAj3wDhRBp049FDmGhv84eccjN402Oo1FNadYz8yeQQOQ1PAcDHsvaBF0g9X4NGtZxrMFN3FEHQFx1pX0gxsvGqTlKt4VLvrWhfUfneAeyKpWB+EX03kwTwiTvEFwHFLVJFORDtG4xXQNhzUTQsJVvMAzNQkO4/OMxJlSzigQmWsia9BIWr+ILlMueoGn4k9U1ibYhIKliuUWf2QQ9uRLGBP75VndUxRAU4TMmlxV2Am43mLS3i9JAftBjpc+eZmXDpolOeepRUwDbstNctKEocjg7RY2FtBnyY2bLGYf+HwQKKOaeEkh9RrADB7RSAT3klBLlzJ7ybSwBUClI4MRSD+xcUsyyvNtZQz0VIlgS7ClyAenKMNrWN2iouft2NJb2sEA6mau9Zje/KMfPVmmKCiFkqL50FE13uGavJ+UaybOmuf8A6y1boDtz6Rm56804oUtZOcjLiE5ZniPth8qurAHpCkGdjy2nsCsNMkkDLUnKrx13RWt2LRr+0E1KdmozGYonCTQlSklJKlJSN4EmtDqaQD2VgmxS0FK3z4f+8G7SudVpgD1ZnvFjtRiyvCSkEK+7w85O8p1OAXJUL0CffF/E/XMcPKciobMBcA1P81B1NI0U7DqlZ0+B0gMWQlfiqxzyJgpcKDm1XjOYWblmJVwUDpof5gR6giNIZiUOUlSUqQks3dFYJLDNLzyl0IqtKX63xG66F2l2eVyZKgnMDlJfJT7sh99Chq1GNL6GhsfZGJwipc5KCkJdQUMhSQpBock4OCaeA/Agj2hxZRs2UpKgkkSxXLrKUr25iRXq/K7CNhdqJ0wpw5ylC1h1BBBSA3tJmKDPxpG77c4JYzHpnKTNnJnTgAVKly8yZSRvgBalKZQD7ynZindo0ag4GUWUrASAC5zJnSQlTpN2a4LMxFY43PwwV3qSpLhUwAKVNJcFmCUJZ398bXZ2JlIlSu9RIByIJP2IKW4SHB7yaErNHKmq4LVEYsb1q5Gy0Ce8kTlOVHOlalyQou6VnOUvybURpJez3yg0Ib0o7xkeyikrxImSmDZQqhw6mBV/dSSZUwVsplB7kER0PumL9BzibTEkpGWg0iQT/WI0yzrEOInIRVakjqWp0eM1plv2uJJ2aogkETEGxZiFCoBAIqKK3eINo4JiDYqUVFUqYHrVs7UUp2qPZSKWLOe1/tY20g7NmISHcoIJa4WLAg6PWOBJnE5bXIPnStH11JjUmIfJnEiYC9UjVXD+oe8GLsuTmw6FZT+EllVqQaoVwSPZ01gZglBy7VTqU8GHiDQQwxBw1Ql0qIr3dai2etM+hatqmCrcyYJRIG7Rw1FOSTdeVZ/ysGvQmBWPxGbEKU7uSxLW0vS0Oxz5Q1ikUFvcpQ+FoomZvP05fCAsunl/p+cKEJh4n1V84UA9IePZidwnkYod8rifWJpKibqZNAXJY8qdICtE8vBLUHCSQYsSdlFZOVSSBqHNPThE+F2gtISkBNFZRQ1e5veAq4nBLzeFRsKB9P0iFOEX+FXoYJJ2qogOBVKuOla+kMG1lJL5Umj66gRUH8CMqF1qUpHvEXcFOUUJQkE0UogXNDU9A9OZjN/vs1TlTUhNCdDeJdnbSzqqmmVRoa/DiI3KxYPYfbeWYZWYJzFKctK1TQ71DFcqmJlqUkrQKksmaAQNC0mWjXV4A/aSvFIP/wBxPxHOLkwp7tR+7djbuifVKVq946w0wFw87TMsckJr6uD8Y1Oyj90CqVtBaXLKTPyi4rlY1o3/ABGRRNIDAq6Cgg9szDJ7lKlYaZMG8cwn5Qa/huGseMYjdG56QWAw+0auUviH/wBvV4zqsQRPUklaB3hGSeM4DqqFquOZAe8X/wB2lRDYOZU2+0cucA5qyieRvS2X4Sc7V1PtRakdE2KhH2qYCJKxmwhDFWSw/g6k13czvrWJttbNKcGCkJKTKxFEVSGSp2JdwGrwLxX7KYlJxZ30hzhA5lg5nMuiUiksq0I8PKNDtZjg6FJ+7xgBCcooiY+7TKQxHO+sajNcMEXcPPZJdIL3O8C3B0ltXqNOsUkxcXLOYEHKzkFuHNDv1jm6Ov8AaRxsfDlLklOHNM7kGX/KCSH5EWMc9kLUiaCxBBJBykHqCqQCDzcRpNp7YCtjSJSmcCWz5TYAe0Tx4ekY+StOdPhFWpkFH/lmA+6N1iBuGnqdRcG5OazkHjQ/qdI0eGmTVMEqkpGVVkp8s2WWT7NX/KmVkrYxpdnYlW6ztQAuvm398kcBRtIzGqv7IC/tSADJO+xP3YVcjd3QqxFB/NzjqO1dorlkpStQA7tmUatner2pHM9jTlfacwK82YW73+XhMVRibv6W2fbHaBBKQD7L10zzQ3u98dI5dCGD7Ul5hKypCQAxUSTVnqdA8D8T2pJmFrAMzUPN+toz8ibuTAabvrV4u4DZBmAEhg7Dj9XjSI+0yVT8LOWhJypQosS5GViavzPpHK0TLciC/wBUju+1cL/YpyUhk91NAAs2VVa829Y4GY59OnCxhFMv1Gv5Vi3gJn3akF/FUOoXy8AeGvzgchVYnw6/F6/HmIw2lxpGVIBBYEeX+VJ9X+dGLOJsL35/mTFWAe/19CFC+vqsKAZChQoCfDTcrnW0SST4T/OT6MYrpFD1H5wewOx8wQyZpTvqBISAXTRt4k+GAESzQckL/wBwhi7Hoge79ILYnZstCd5S0slmYE1JNcpYHziugSScv3tSkCgNgR1iopJ8X/WYameUtlLOCD0cxo5XZtBAJWtyXsKO2j11pyj3anZaTJDrnqABKUvKNam7TCBQvFypsBNmTPvpRP40/GDWIxKu5WFFbZSKmazgfzTgP9J6QGnbPArKmCYRplKVdQDf4wkz2km286aJTpl1yOL8RAUgaawXwGziqWk/Z8+ayu+CXrwNoDRocHsz7pCjhAt65zOAzDTdfd/SJFqZOx7f2Opt/aRzgJMQUYgpYyilbNmfIx/ELtxEH07NDt9hT/8A0/rGfxCcuIIy92y/CDmy1sD7Te+FI3uwJxGJzd6AonCb7qaY5lOLOc70zAeKrVgrtHacwYcBahNGXFJcku5TNTc727bXw8KwH2LiGxJJWQ4wte7DqcyaZPYd7jwvSL20J7yA5Kge/q2V/wCIDTkaPqz6xuMVyuJc5d7auA2t6RFDgprRzdGhxeJJw0kEkBrkqa9/yiHD4d23kluKl/mCIETMQ6UjhDUT1CxI84uphqTWDGx5++kUqoCyXq/FCjf8+JcLBDYs8JnozWzpepFH4g06whWhXklkKGQqdNPuyG6GSk6efURrsbIVMZwSosf/ADJvpq/CMtMQZgzZltlSbzSxdmAzqdgdfN46PiJ8uWgihYKLV8XeTAQaCz60teOkc6Zsns6nJMJAK8oYVNSfZF3DQXXg0SSymG9Qn2hmTX6s8A8FtJQUsp8OVqXI1Lmjh3tFpWPUUkhQWHooo3mej6Av5B9IrK5ju0KTIXLQnxBaQSLAuASGDH5R86mO5LyElZy0OtNeCGcmo0EcRxaGmLHBRHvjHTpyjEOQtnhkKMNnldP0/OGQoUB68KPIUAodLlFRASCSbAVMNizs7FiVMCynMz05wBjA9nt11mruEpqAQKZlC3QcI0GAxWGwqCZ0zvFZaSyVXK0lgEncpVwRar2jHYrbkxdHypsyaU4E38rRRQsggg1FX5xRstodrs6whGFCQQNwrUM1BlJFm1q5tWBatqjOlf2cg1cpmKBLhnChap98DZW1F98Ji1El3J/QRaxM4TUjIoZlBIKSpgCBVipgKwROnamJLoWuYlqsrvH0qQD0q0TYPb01ld8ibNcggZiAC7ucwJU4ionDKlLUiapOaxaZLXZqPmIccoWGwc2WsrXRKak5xQFmapJuLRUFMXt0ZUE4ZaAMwzPTeUDbLcZRrpFPayJcyQZiTvJUSWuSrKDnBq9L/GsO2rjBNlMF+AvmqyizsHFySfSAmKnLVVRuGLM5b8TV4XhaSK0bDY2zgqQhX2KVMpVasQUlWj5cwbX1jIGCuD2hJCAlWFTMULqK1B68B6RItaxewgSG2bIH/wCW/wDvjHY3D5MWpOQIaZ4EKz5auEpVXM3GC8vGSSAf3aCOPeTK/X5QCxM5JnlSUd2nMDkCicoewUa+cKR0nZeCScYQRP8ABhc1+9qZAPeh6X3+AzQT23JQcMlOWY4XODrNRWcAzg7rM38rQE2JiQub3stE1UrLhkhl7wUk4cspeXey5FZmFWNni9tLaoyN3ah97NcKU7uqadEihcEcqVvG4xXJYUelLXjyOboUKFCgFD5SmUDzhkKANzVZg25R/wDCGgF8o98dSkbPX9mlsBvDOSGrU5bUYOTTlwjk6FKpVVqeP5Ru+yvaGYMKkFaqLmhy5KRu04gbxDc43zWOo1eE2UpMuYyh4NH/AJXsH1bzjlmK/aHiVOEZEDklyPNT8B6Ru/8A4qWFq3UgEEK5845BPSylDgT8YdVOYMTe1M4ycvezM5JKi4bXlW8BVrJJJuS56w2FGHQoUKFAKFChQChQoUAoUKFAKFChQChQoUAo9BjyFASCUSl+YDdX+UWsPjZsiZuliksXAI4MXfo0U0rIsdQfMWi8qcmYpbDKVqSyXJqXdi3E++AgxU5K6hIQaOB4SdSOHSPJWNUm0QqjwiA0eytrTgkZRKVeilsrXQqEBdqTSqctSgASokgFwDwB1h+EZh90lV6lRBPvEMm4JZzKEshIJdqhPJ4qOgdisWU4ROYZQFsk/iD39X9I92gvNMToMz+4/KAewceRhkhnyzEp/wAxDEf5oIicZihQpKSlwbuTMFBo2Q+6Ny+mLPax2l/8HNpoPLeTZ45vHSttbWlLwMxCUrClICgSBXdlzC9aUWm3A8I5rGemuShQoUZaKFChQF6VMDB2twH/AKhG27IYLvcGrJUibMLMGIyymF6GppXrx53EiJ6gGCiBwBIiypY6dMQAFA0KDY0upvP9I5rtANOmf1q+JiM4hR9pXqYYTC3STHkKFCiKUKFCgFChQoBQoUKAUKLEzZ8xN0K9KesV4BQoUKAUKFCgFChQoBQVwOESaqWynTlT7WjMSNXoB+Ho4+RhVrLISVHkIIYfZ00jKws4BUzbyQbdRQ89YojRLQC+orU1B42iZKEijDe1Pta3f6aIThVghwHrr8Y9Rh1tZLaOT7oImExIIG649w89dYtysdLyKPsuAQE3PTmzxSRJWPZQ/UvD1y5jndl+paKDuDxyBkljKVqyqBy0pYn4jp0ixNQyyQwqFW5EEhiK3rAGUZyQC0u9CSXDk87Q2diJ6iSclbt5xdZwV2nOAQwAKUgpABNikAgVYUYPwEDE7OkqUU5FgvTKX1pQ6m7fCK81U0ioQ3/ENSibmYBD/H5vEUsVslAJyrUw1I/45+keTOz6mdK0Ko7Ox9D9XjzuppV7L9frhFtMjEPTIL2J68Yigc2UUkg0IhkX8Rs2aVHNVRu6q+piv9iX+ExFQQosHZ8wB+7W39JiJcoi4I6iAZChQoBQolwsnOtKSQkKUEubByzlyLRaOyqE95Lo/tVPjsP+j/UnjAUIUXZmzGRmEyWoVLBW9TJ7Jr7f+hXCr0bJBQlQnShmAcFTFJJWGPkgE/1pgB8KLytlEAnvJTBJV4v5UqZuO8zcUmHo2M6m76SKtmK2HjKHtamboQYAdCi5M2aQWzyzQGixqAWrwdoUBrZZr5D8okn4VCkkqQk9QD7XOPYUAHXhEV3E3V7I5wRwez5RwqVGWgnOoPlDsw1aFCgENnym/ho8Cj4RenKIF4GXkP3aNPZHFXKPIUVHowMvKj7tFvwjj0j2TgZf+Gi/4R+LpChRUEcZRRAoAFM2lDbhFeV7X1/eSoUKKgbKSCVONT8YhUaev5QoURTBp9cItpHi6j4mFCgIZvs/WsRqP5QoUBHirn60h+CP3ohQoCeT4lf1fOJwqn1zhQoCnNv5wyT4/L8jChQUSUo5VdB8BEG0/COg/wC2FCggTNG8fP4wsPKBWlwL8OUKFEVFiJYGgtwijChRFKFChQChQoUAoUKF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374" name="Picture 14" descr="http://t0.gstatic.com/images?q=tbn:ANd9GcSPzMHFjBwndhOE7JiN1AiMLSgtnZMVznTcCWS7ZwU2DH2X_6-Op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564904"/>
            <a:ext cx="2771034" cy="2808312"/>
          </a:xfrm>
          <a:prstGeom prst="rect">
            <a:avLst/>
          </a:prstGeom>
          <a:noFill/>
        </p:spPr>
      </p:pic>
      <p:sp>
        <p:nvSpPr>
          <p:cNvPr id="15376" name="AutoShape 16" descr="data:image/jpg;base64,/9j/4AAQSkZJRgABAQAAAQABAAD/2wCEAAkGBhQSEBUUEhQVFRUVGBgXFxgYFxgXFxoYGBQXGBgYGhgaHSYeGCAlGRoXHy8gJCgqLCwsFR4xNTAqNSYrLCkBCQoKDgwOGg8PGiwkHyQsLDAqLCkvKSoqNCosMSwvLCosKTQpLCwsLCwsLCwsNCwsKSwsLCwsLCwsLCwsLCwsLP/AABEIAMMBAwMBIgACEQEDEQH/xAAcAAACAwEBAQEAAAAAAAAAAAAABgQFBwMIAQL/xABREAABAwIDBQUEBAcLCwUBAAABAgMRAAQFITEGBxJBURMiYXGRMoGhsRQjQlIzYnJzgpKzCCQlNDU2ssHR0uEVF0NTVIOTorTw8RZjdMLDhP/EABoBAAIDAQEAAAAAAAAAAAAAAAAEAgMFAQb/xAAyEQACAQIEAggHAQADAQAAAAAAAQIDEQQSITFBgRMiIzIzUXGRQmGhscHR8OEUUvEF/9oADAMBAAIRAxEAPwDcaKKKACiiigAooooAKKJrm/cJQkqWoJSNVKIAHmTkKAOlKmO7y7O2c7ELVcXEkBi3T2rkpniSY7qSIJIUQQAcqVt5m+Zi3t1NWLyHrhwFPG2riQ0CM18Q7qldADkczpByPYXbJiwLj7jTj90uUpJUkJSkiVHiMqKlKyOWk55moybS0R2KTeptiNrcScVxOIs7FpU8IfWXX4HPhStCJ0ME5SNa6O70rRpMOXzC1ASSiFzmdA2FCfCZ9ayJezN9i7xubpXYpI7gIJITOSUNzIESZMTrnM1c2m6uzaAL61ucu8oNomDyGfj7XKkp1l8UtfJfschRk9VH3HxO/LD/APaAf9y//cqzwPe5YXTyWW3hxq9kFLiZPQcaQCfCZrPHGsIaHCRZiCRB4HFAznPtK9azvbT6Ip9C7BQ72SkIQtASoRBTIAz6DmPGpUqjk7LNz2OVaairu3I9K3e8zDmlqbcum0LSYUlQWCD4gpqM/vdwpKSo3jZA+6FqOsZAJJNYx/lW9uWmjd4Ui77MR2q0uodUnxKVCTA1IPWDJn4dq2mSP4DS2qMp4pjT7TUnzq7pXwV36op6Pz0Xox+v/wB0VahQTbWz7x8eFvlOQ7xPoNK/LH7oZoSX7G5bTyIKVZ9DxBAHrUPZ3EH3UhS7RFq3yTxnj9zYQAkZ8yD4VZYnizTCON9xKE/jHXwA1UfAA0s8Y1K2X6jKwicb5voNOxm86zxOUsqKHRP1TkJcIH2hBIUPIyOYFNteZsU3l2xd+qs0uwoKC1hKFlY0UISVT4zNNNtvoxJOuGurHilz5hoUzGq/ijbmhaVJfDK/ubhRWOnf1cNgqfwp5CBqrjWAMwBJU0B8a0HYbbNrE7QXDQKO8pC0EyUKHIkaykpP6VXJp7FTTW4w0UUV04FFFFABRRRQAUUUUAFFFFABRRRQAVxevEIMLWlJ8VAfOlneTt0nC7PteELdWeBpBMAqiSoxnwpGZjXISJkYfs5gjuLvOXmIrW4DCU58PERyECEoSJEJjM+BmFSahHNInCDm8qN/c27sAQPplupRMBKHUOKJ8EoJPwr7e7VtpTLX1iuQPEgevCY9KQ8Nwhm3TwsNobHPhEE5RmrVXvNI7Db+MYkpLDq2rViErWhZTKeJWYjVSyFR0Az0zTWJlUby6JcWNyw8aaWbVvgjTcV26xHS3s7c56ruFnLoU9miDpoSKUsT212iUSEMMNgKMFAbMjkPrXDPoDlUlO6XDmieNVw5l7KndPHuJT8TUi22TsmvwTCh1JefkwZHEEuAHyNReKceN+X+nVhlL4fr/gpPr2if9u5cbg5Q621M6/gtdOdV7u7S+fI+kXaVADLiW66RMZAKAHoeVaW2wlElKQmdYyGVKeJb0bRtRSgOPKBjuABJIMZKJz8CAZioLE1pu0F9Cx4ejBXm/qUqNzWXeus+cNSPcSsVZ4bsLa2K2lu3SkLW4G0rWy0poKIUoTxSW/ZjiB56pEkck7VYo+fqLEIT/wC6FeH2lFA58h8qVdusRv8Aus3vAEk9ojgSnhJAKclDMxxEEE8x4VOPSzeWUl6aEJ9FGOaMX66m5vbCdoIddKydYW8gH9FLgA91LeO7r7NHedbEE+32rglR5KKl61VbI777a3sWGbhu4U60jgUUJQUkJJCYKnQT3OGctZq0e33WFwOxDNyS73BxttFMq7uY7U5Z9KrdKpHa5xVlJrNZi/cbJ4Q3IWttJGoNznpOnHOldrPHcJsh9SpsGNUJW4sxyK4JHkSBUq52Zs3DK7Vqc/ZCm/gggVzGx2H/AOyp/Xc/v1X0kGrScmN9DOL6sYkK73u2yT9W2654nhQNPEk65aVTP74H1ZMsIST1Upwz4AcPKmtjZmyRPDaNZx7Ur0/LJj3VZsuBAhtCGxM9xITnz0oz0VtG/qw6KvLeVvQzJzGcYus0C4CTmOzbLaYkj2gBOsanTwqVhu7F909peu9nJzE9o6RprJSOXM+VaKq7UeZrkpROuddeKaVoJIFg03ebbIGFbPW1r+AaAUP9IrvOfrH2f0Yqy7dX3j61zopZycndjkYRirJH7LxORJI6HMenOo+7Fz6NjjtsyAll+37VSOQWhWRSPs5FWWne8BHWuWwzZO0kgZJszJ6SsAfEimsG30lhPHJdHf5m1UUVwubxKBnryHOtZyUVdmMk27I70VTr2naHHJSOzAK5WkBEiRxH7MjPPlSlY777Bx3s+1AkkBS0qQg/pnIT1MVX00Xt9ifRyW5otFR7O+S4kFJGYnWcjoR1B61IqxNSV0Qaa0YUUUV04FFFFABRRRQB5l3qbQKxLGhbSpDTLotUznCu14HXImM1aeCE6Vo9jZIZbS22OFCAEpHgPmep51j+JmdonMo/hFWX/wDWelbNWZjm7pGlgkrNnK7TLawRIKVCNZ7pypb3O4f2WGvPaKedgEa8LYAHiO8pzL+2mtvUeY+dfnCMMNth1uyRCgkFevtKlagQfxlHLlFKwlanJen5GKkb1Iv1/B9r5RUbFL7sWHHdezQpcdeFJIHrVKV9C9u2pl+321bz9yuzZMNhQbIT7Ti5AIJ6BeQAjTPwdNnNlGbFpBKEquI7zmp4jJPCT7IExIiY8aR91Vul2/cccHEpCFLSTyWVpSVR1hR8prSHlkqM07iJZEqUefzFcNDpG6kuQKcJ1Jqq2gwJF2yW15HVCozSrr5ciOdWVFKRk4u6H5RUlZmNYVgRN+i2eT9uFiY7oEqg/kiQeeVaRZbEWrTiXEIVxIIUmVqIkaGKsXsJbU+2+R9Y2FJByzCgRB8pkHxNTKYq4iU7W001FqOFjTvdX10CiiilRsKKKKACiuN5eIaQVuKCEjUnT/E+ApFxjb515XZWKF55cYSVOH8lImMhqc/KrqdGVR9Upq1oUl1mOOJY+xbkB51KCcwMyY6wkEgeNfbbHrdzJD7ROQjjSDJ0EEyaz223b3rquJ8BmcyXVd8yc+4JXPmB50y4Xulb1Wtx3yAbT8yT68qYqYenTXWlr/cBWniKtR3UdPn+xrBkSNOvKpO75qMecP3rH5XKBURGBW9i0TCEAAk8PQZkqUZVGXwqx3QXybh925gDiZ4UyBKUIuXYzzzI4ZjKUjpXMKrVLrY7i5XpW4/37NMxG+Sy2paiAACZJgAASSTyAEknwrPsN2tXetv3LKFN2jCXFquHEyt0tpJKWW+gjNSp6cM6RduL9zE71GFWyikKhd2sH8GwCDwc4Uru5eKAciYlb4MZbw7BhasQgvAW7aRyaAHaHWfYhM9XBT+VVOtLbh+zLzOGi34i3u9wVV1gtx2jkuXq3SpxQ4j9lEnOVQUqUNPa99OF/uRwt5pKAypspSlIcbWUrIHNUylRPMlJPwpd3KYe8jCuNz8G48stDnwwEqPgCtKoHgTzrV8Od4mx4Zen+EVCm8tSUX6kpq8FIwu6Xf7NP8J4rmwUe4oyOGZPCDmG16ymClUemybL7Us3zCXWVBQUPIyNUkfZUOY9+YNWOJYa3cNLaeQlbaxwqSrMEf8Aec6ggEV5+xW0utmcQ42uNyyeV3ZOShElJOiXE5weY8CQLnGzzRK1K+jPRVFVmzuPtXluh9lQKVgHxHgRyIMgjkQRVnU07q6ItWCiiiunAooooA8tbU24b2mWE6G9QrPPNxxC1fFR8q1isr20/nQv/wCWz82q1SsvHd5Gngu6zraplaR4j51NxpWaR4E+p/wqmvsQ7Bsu/wCr4VHKcuIcWXXhmrvG2/ZPmP8Av40kl1bjTfXSKulbeZednhzg/wBYpDek6q4z5ZIPwpprO98j5DVunkVuE+aUoA/pGrMPHNUijld2ptlVue/jb35n/wDVutCJpJ3OoP76VyhsT4/WGnWrMU+1YYJdkFfHHAkEqIAGZJMADqSdKp8Y2ut7cHiWFrH2EEKVPjGSff8AGka4fv8AFV8LTSy3OSUAhtJ6rWe7OepNFHDTqehKtioUtN2NT+8e0SopHaKj7SUDhPlKgfhXP/OZa/de/UT/AH6j4duVcKQq5uENZiUpHGQOfeJSJ8pHjVvZ7qrJORVcXCvApbTrr7JIyy1NOywlKC67tzEY4qvPur6ED/OZa/de/UT/AH65Oby2yYZYdcMiBkmcug4jTfbbAWyfZtmEa+0C6c+pcKuVW7WBttjMgDnACBlScnQXdTf0GoyrPvSS9Ff/AAzcbSYi6PqbMIHVYVzyBBUUjLyNd7fCsUeP1lwlkdG0hSsunCP/ALc/dTxf4xZ2wlxSAR945n3HM89AdKVcU3xsokMIUs8suFPqc/8Al5URcpdyC9r/AFZyTUe/J+9votSXabu0khT/AGlwoGQX3FcIznJAIy8DI1q+Qlu2bjtW2UDUNhKB7yIHTM9azt7aPFb38E2WkGIMRyP2nMv1QOXvGt3brquO7uSo8wmVHlopenp0qx5l352+S/wirS1hC/zf7Yx3+8mxYns5eV1A4s8+ZhPoedUit49/c5WtvAOhgkAR94cKRn1NW+H7HWrMFLQUofaX3z5we6PcOlXQHKqc9KPdjf1/RcqVSXelb0/bEtzZm/uhF3chCDBKEQecwQmEmOpJ5dKbrO4RguHFSApbrsNMIPtOKKlL0A04lT4gAfaE2aA0wyq6ulBLKNBzUeQA5ycgOflXHdzYnFb5eJ3KYQzCLRo6JGf1hI1MhWo1JI9lNX0c1Rq+i+WgtiHCmmo6vi3r/ajRsFs2MMsnH7tY7d2X7t1RGRAJ4Z6JBPvKoyisVv753aLG0IHEloq4UD/VsI7ylHlxESfylATkKbd+G26n3k4XaEqJWkPcJ9pwkcDI8iQT4kDka0Td1u6ZwtiBC31gdq7GZ/FT0QDy56nlGmZZI20syzhbn0aEKtUJcaA9kBiFcBEjultKkHwVUfZbbO3ctE3KnENNLTJLikpCVCQpBJMSCD5xNX+KYm0hJS4Z4hBSBJgiMxyy615vwnhtru5wq5KjbXCglBOSkLJBYdHIEjgSr3TkmKXm45rp6r7F8VLLqtH9zW8U39YYyvhSt17qppuU+qymfdOlLu0++XCL+1XbvtXRSsZHsm+JCoPCtJ7XJQP9hkEiodhu7sWYlrtD1dUVdPs5J5dOZq0Gzdp/s1v/AMFv+7VLxsOCZesFLixG3NbwRY3XYPK/ezyokz3FnILicgcgfIHlXpNi6QsShSVeRBrzNvU2YQ0G32W0oSfq1hCQlM5lCoEZnvD9EVdbH48b204FOrbuGu72qTCxIISo594ECFA6xyMET6e0VUS04kFQvJ029eB6EorFtnd7l1aXaLLFEJUFrCU3APD3VEBKzIhSZ10iT0itppmLzK4rJWdgoooqRw8vbafzoX/8tn5tVqlZft0wUbUKB53NuoeSuyI+FahWXju8jTwXdZT7Y/yfc/mlUw2d52+H27x1W20o5RmUAKgcs5pY28uODDbgxMoCf11pTPumfdU3YBX8B2vjx/8AUOmqEuxv8/wXSfbJfIsazHfI4eO2Ty4XD7yUg/ACtOrJd8Dp+ltJnIMggeJccBPwHpUsIu1RzFPsmWm6hHDaXLh0K0iACT3UEnIa+2IjpXVOxuIXpKrl76NbqJIQSCrgJkAoRAOUDvkGo2x2Jt2mEKeXMKeVkNSoISAkecc/GmTEcfd/yB9KSQl1YSqYCgJuAiIVP2cvjT9GGarOTV/LkK1JKNKEb+q+R9wjYLD7fPszcqESp0jgB/JMJ9Qr50zfS8gONDaRoEDigdAYge4VhKNpr+4VwIccUpXJsBJyjPuAR4mp7Wx2IPz2qykGJ7V0qmNJSOI8hr4VypKr8U1H0/rnaap/BBv1/rGtv4zaNklx1JI1K1CRpqFERUG63mWTc/WgxyTKvThBFJFnutQM3XlK8EJCfiSflV7ZbF2jejKVHquV/A934Ug1SW7bHFGrLgl6u/2IV7vdccUU2lutZ5SPGPZTJ6cxrVW6jF7vNSiyk/jdmeR5S5/2aem2wkQkBI6AAD0Ffqjpox7sVz1J/wDHb70ny0Emy3ZI9q4eWtR1Ce6P1lST8KZsP2et2I7NlCSPtRxK/WVJ+NWFFVzrTnuyyFCnDZH2vlFFVFwVKAaZZVc3SuBlHqs8kpHOTy5+UkR20FRAGpIA8zkKzbeJjK7697G2C3Grcdk2lAKuIpyW5CdZVIB6AdaYoUuklrsK4ms6cdN2Tn8Rexu74nAW7Rk91sGAByTIyK1DU8gMoyrZ9g3EtMvqiEoCTAGiUpWYA8hpSHsFsrcoswl1kNKClRJA4wcwpXDJB+zMEwkZVdu7CPvJKHr1bbSvaat09mFZZBTiiVL1OUAHoKYVRKrfgthRxXQ2+J7ma7pMatWcRXc3rh7UJUWiuOEuLnjUtxSslcJVEgzxHOQAXvajaUXpIVizbDB/0TDjKCR+M72hUrygA9KtcM3V4cxmLcOEc3VFzn90wj/lq0/9GWP+x2v/AAG/7tTqYi76ra9imFGy1SfuY3jOGWDLZKcRfUv7IQtL3qE8IHvUKQ33iVSVKV0KtYGnMx5TXplex7CT9UwwhJzIDaAAfIJ8qpdrtnm02j6Q21JZcIPZpEEJJ5CZEAz5VGnicrs037fonOhnV00vcT7XB7jEg3dIvHGkOIAcSFLJDqe65wpCglIJHEBP2tKurLZa5Z9i8Loz7rzZV5QsL4hz6+RpX3RYzDjlso5LHaI09pIhY96YP6BpzxnGrttUMWSnk6cRcQJ8kpJVHiY8qqq51PIrW5F1JxcFPW/M/GPYE5cWjjSuHiUmQAokcae8mCQOYHIZE1lOy9y5a36EKBSSsNOIORhRCcx4Eg+6nh/eJdt/hMOcTnGfaCY1g9nBqM9j9niTjBSlTV0h1sp4h7SQtJUjjTke6DHFGaYETVlJThFxktGRqyjOSlF6rkX28HC0vWCiUgqbTxpMSRABVHmkEH3HlWjbqtq/p+GNOKMut/VO/lIAhR/KTwq/SNJNyntG1NqMpUCkg6QQU/I1WfucXVourxokhPAglJH2kLUmeoMKI/8AFWYKXVcSGOhZqRvNFFFPmcecd59opG1DajEOOWik58h2aM+neQr4VoNJm+BsjaSzJ0Ito91wofOnOsvHd5Gngu6xc3i/yY/5N/tm6YMCbKMKsknI9i2T/wAOR8DS9vG/ky48m/2zdNVokfQLQjQMs66wWUx8qoXg8/wi5+Ny/ZxrI97w/frf5hP7V30rXKyPe/8Ax1r8wn9q7UsH4hHF+Gfq7t52eZIAydUpXKfrVonxOaR5Dwqbim0rP+QmLJKuJ9xCO6NEAPlY4joCYEDXvA5DWfgOH9vgaGgYK0vAE6T2yimcjlIE1SYRu4ebuG1uLaKELSohJUSeEzGaIOcU7SxEaedPzYtPDynkcVwQ84fh6GW0oQlKQAAeEBMkAAkgcyc6kUUVkt31ZspW0QUUUVw6FFFFABRRRQAVwvL5tpPE6tKE6SogZ9B1PgK5Yvi7ds0XHTAGgHtKPJKRzNUmz2yK8VUm5uyoIUT2LIJA4OpOsHwgmNRkKuhTus0tEUVKuXqx1f8Abkn/ANf2oMNoffjUtt90eHeIJ9KbtlcUbA4EWNywAAc7VSACeUAZnxHTypuwHZ9q0aCGUJQOiQB69T4mp6+Eax6VZaHBfUSdWberK9SjHd18ZHrzpTx7HnrVRW6xcFsZl1oJcQBHNKVcSR5pincuoOo+H9lclIHI+uXxqFlxOqTEHBd69q8oI7QBR0Dg7MnyVmn3TNNv+VUlJzIMGJHOMqpdpN29lekqca4HD/pG+4qeqh7Kz4kE+NI7+zuJ4UQWVi8tgfwefGEjUBJkpMfcKvKrHCMl1Xb5P9nFNp9Ze36NKYxg/bE+I/sr8YupDrcCDMpKTzChBBHMf20v4NjzVy2FtnwKVZKSoapUORFWQNLNtaMaUU9UedsNv12tyhxMcTS5g6GMiD4ESPfW2bL7Xs3yO53XEiVtnUCYkHRQ0zGkiYyqqxvddbPSpriZWZORKkE+KVGfQjWpWw+xv0FLnGpK3FqjiTMcA9kZiQSZJ93Sna9WlVhfiKUKdWlK3AaAaV8X2KQu7aumoQtKwXByWPveCvn56s5NQWr0znofhSUZOOqHnBT3ItVO6hCWdpLlBy7Rl3gEHPiWy7H6oVnp3aunkwoxpqPI1VbPDs9pbRQH4ZpxJ8CltzPxyAHupvBytUt5lGOjenfyZu1FFFaximC75v5w2H5Nv/1S6baUt8384bD8m3/6pdNtZWN3XM1MHsxc3i/yY/5N/tm6ZcAcLmE2qjE9izp4JCflS1vF/ky48m/2zdXW7xZXglvJJIQsdckvOBI9wAHkKqS7Hn+Cc3asvT8kmst3xtjtrcwJLagTzgLyHxPqa1Ksv3yfhLf8hf8ASFGE8VEsV4TL/YY/wZb+bv7ZVXNLm7r+Tk/nXfk3THVdbxJerGMP4UfQKKKKqLwooooAKKKKACuN9eJabU4swlAk8z7h1rtSLvOxiEot0n2u+vyB7g9ZP6Iq2lT6SaiVVqnRwciDh1wcWxFCHTwsp4lBsT7KcyJ+8rmr05Ct/wANswykBMAxyAAAjIAcgK85btHinEmQPtBxJ8uyWfmBXpC1XKEnwHyprErLNRWyRnUZOUXJ7t6kr6Srr8K5qVOtFFLlljkw+FiR7xzB6GutUS3S26rh66ciJmrVi9SoTIHgSAaimTlG2qJFR78fVq8q6fSE/eT6iuF4+ktqhSdOorrOJamH7Vrcw7EC+0JafJK0fZKgZUD0OfEDy4jykU9YFi4fbbcbJ4F6AjMQSCPcQR7qrN4Nily1e4vsJ7RJ6KSP6xI99fndun95MeAc/arqc2p0lLinYsgnCo48Gr8xupDu9snrPElW7w7VlxaS2cgtCXDMAj2gCSIVn3dafKzjfBhfdZuBqCWla6GVI8NeP1Hujh1GU8suJHEOUY5o8DSCKqXQAogciRVV/nMsghJLpKiAVJQhZgwCRKgBrI15Vy2UxAv23aq1ccdUeftOqMe4QPICoOlKKu1Yup1YylZMT9qr24sbsllxSWne+lJ7yJJlY4TkO9nlyUOtNiLk/wCVMIeRlxu8JVH2XAjumeqVL9TUbb3CO2tCoDvs98fkx3x6Z/o0u3uIKGF2T6TC2HgEwOaOMpOc/cT4ZmnqUlLJLjez9hOtFxzw4NXXueqhX2o9jeJdaQ4kgpcSlaSDIIUkKEHnka+1omWYZvm/nDYfk2//AFS6baVN8LZVtFYBOZCGCR4C5cUfgCaa6ysbujUwfdYt7xf5MuPJv9s3VhulVGCp/Ke/pVSb07rgw8pz+scQnLwlcHw7vqBTNsnZfR8ItW+a0BZ0z7Ql3lr7SRPgKgtKHP8ABKSvX5Emsv3yfhLf8hf9IVqFZfvk/CW/5C/6QqOE8VE8V4TLbdyP4NT+ec/oopipW3X/AMQc/Pn9mimmoV/El6l+GfZRCiiiqRgKKKKACiiigD8PvpQlS1GEpBUT0AEk+lYjjOJG4fcdP21EgdBoke4QPdWo7euxYO5xJQBnE/WJMegPoayGtPBQVnIycfN3UOY3brbXjxFBg9xDisvySgT4SoDzIrZ3drGrZQaddaQqAQlagkwSYOZHOc6zHctaTcPOR7KUJmdOJfFEfofCo222EO3eNutcQSeFJQVAxwJZSoaa88+s1ZVoqo5TbtbT8lVKo4RUUr3/APDa7LaBDiQU94HmghYyMEyPGfSpIxZvqfQ1gJ3a3KD9W615hS0ny9mpaLXGmD9W86oSNHgsZad1w6eBHuqhUqT+P+90XN1FvTf9yNufvWV5K+Rmq15KQe6qR4iDWQnb3F2QS6FHKZct05DTUJHPrUljfXcCQ5bsK8Bxp9ZUqan/AMKMtp/T/SCxWXeL9/8ADUa/JWOorOkb4GVR2lmR1KHufgkoGXvrjc702Y+rYcmdFLSMvMJPyqieDnHbUYhiqct9Bo20P71uPzSvlUDYFcWDB6cf7VdJOLbxXXm1NhptKVpKVe0o59DIA9DTpsL/ACez5L/aronSlTpWl5/gnTqxqVer/wBfyh1SqRIqs2kwQXdstknh4oIVE8KkkEGJHiNeZqTYu5cPTMVKpRNxd0XSinoxCw7d7atZqSp1X45y/VED1mmNllKEhKUhKRoEgADyAyqTdtwo+OdcKlKcp95k4QjBdVWApnI5g6isbxS+4ULtEjupuXFjnoOBInyB9efLZRWebtMNbvMeRxmEB1x4JIzWUErSjmNYJ8EnwpzBK7Ylj3ZLmejNjMOcYw61adzcbZQlWcwQkZSemnuoq7orUMgwLbu4Lu1bSQmOyS2DnqA0p0nwyXEfi+NOFID7vbbV3C0mQ2t0GZ+wz2JAnorLpAp/rJxr7Rehq4JdR+oj7zWi8qztkzLz2nI+ygEnXLjPLma0XFCAoIGSUJAHl/4j0pI2i/lbCfzy/m1Ttin4Q+Q+VVT8KK9fuWQ8WXL7EOst3xuDtrcSJCFEjnBXkfgfQ1qVZFveWDetidGUz4fWOHP3EH31LCLtUcxb7Nlnun/i9z+W18l05UhbpbnO5bzzQhYHLurKSfPvj40+1zFK1VluDd6SCiiilhsKKKKACiiigBU3luxZAfedT8ErNZZWkb03SGWU8itRPmlIA/pGs3rZwi7Mw8a71TVt0T3Z2ly4EcSkqJAEAqKWiUp4uWcjw4qiWePJvsXRcNNLQOx4XJ7w4whYGYyiIA0nh0qz3RMgWTivvPKB6d1tH9407BpMAQABoAIHppS1XEuOenbcYo0E8k77FWhsnQTXRVqocvTOrIUVnmhmKio9xh7bn4RttfPvISrPrmK7YrtTbMvoYeWAtfoifZ4z9meXqYGdWK7FJ0kVKzjqCnGWgpXWw9mv/QhPihSk8+kx6io3+bmz6Ofr/wCFN67FQ0g1wW2RqCKmq1RfEyPQ0n8KEXaPYS3atXXGgvjQOISuRAUOKRH3Zq32Be4rBv8AFK0/85P9ce6rnEbbtGXEffQpOk6pIBjnnSruvc/e7qY9lyf1kAf/AF+NXZ3Oi8z2aKVCNOssqtdMfLBOZPh86nVFsE5E+NSqUL5bkHEPaHl/WaiJcBJAIJESOYkSJ6ZZ1y2wvVM27jiI4kIkSJE8Uae//wA0rbtn1LZeUslSlOySTJJKBnVqp3g5+RzpEpqHmOAMZnQVjeyeOfRMRYuASA26Coj7hMLGo1QVDXnWp7Q3fZWjy5ghtUGYzI4U/Eisaw6zU8820nNTi0oGYGalBIzOQzPOnsCtGxD/AOg9Yo9soUCARmDoetfK+MtcKQkaJAHoIr5WgZh5u2Yc7XaC9cT7JXdKzyMKfgZeZFaRWZ7vlfwteTAJDuUiZ+kJMDrEHStMrHxniGvhPDFTaRUYrhROgeX82qb33uNRUefy5UgbWH+GsP8A0f2qqe6qqaQivl+WWU+/J/P8BWM71Fg4iqCDDbYPgeGYPuI9a2asP3kfym//ALv9g3V2CXacirGPs+ZJ3YvEXawNFNKB9ykEfEVp9Z3uts5ced+6lKBp9oknx0T8TWiVzFu9Rl2CVqSCiiilBwKKKKACq/G8datW+N05meFI9pRHIfDPQVC2n2tbtExkt0+ygHT8ZXQfE8utZTieKOXDhcdUVKPoByAHIeFOUMM6msthLEYpU+rHclbQbQuXbnGvJIyQgeykf1k8z/gKqqKK1oxUVZGNKTk7s2bdSwU4fJjvuuKHlCU5+9J9acKqNkLTsrC3R/7aVHOc1986eKqWt5e2CmEi3YWUuqhS1JMKQnUJBGYKtfIfjViOLq1Wl5mwpKlSTfkPoFLO2u2SLJvhTCn1juJ+7OXGrwHIcyOk1lC76+dQFld0tAmFcTqk6wYVprVS+4pSiVklXMqJJyyznOm6eDV7ydxapi3bqqwXFwpaytaipSiSokySTqSa0XYTbwtEWt4SkDutrVkU9ELnl0J00OWkbYTY/S4fT0LST/TI+Xr0q72v2RTdp40Ql5IyOgWB9lX9R5eWkq1WnJ9G9vPyCjQqxj0i38vND3XC6uOHLn8qxWyxbEVrRaIeeSpJ4QniKCnhBmVDOAJ9B4VpuEYYGGgjiUs6qUolRUqMznoOg/xpKrR6PdjlCr0r20ROTqPOkvdr7Fz+dHyVTmFRmeVJe7Myi4I/1g+SqIeHPkTqeLDn9jRLIjhjnzrvVSlZBkVLF93TOvLpVBa4lFt25NnceCI/5hVVu8teCxSfvqWv3Twjz9n41+9v73s7FY5uFKPU8R+CT61Gfxc2dnbMtI47hxCEtoSCo8Soz4dTKzAEZnLlTUYydLKuL/AtJxjVzPhH8kbeNjyEsm2SZcWUlYH2Ug8QB8SeEx0E9Jt9zm6d1x1m/uQW2kEOMo+24QZSog+yjn1VlGRmmPdruY7NX0zEwHH1ELQ0c0oJ73E5yUufs5pHifZ1+tSjTVOOUya1V1Z5mFFFFWlJ542+2Cu8NxBWIsJ7ZlbynDwJzR2i1EtqSJ7pBKeIZZjQkVcYZt1buwHOK3WR7L44AY1hZ7p5dNdK2+vypAOonzqirQjV33L6VeVLbYwbeRhql2qbhokOWyg4lSdeEwFQRpHdVPRJqXsTtam9Z70B5AAcTlnp9YB0J9Dl0nZbzCmnUlLjaFBQKTKRoRBE+VJlruWsWXku25fZUkRCXeJKgdQoOJVI8JHrnS7wr6PK3tsXrFLPmS33IFYdvHH8Jv8A+7/Yt16KxPZlbcqR30+HtDzHP3elYjvZ2f4HU3SZ4XYQvwWlMJ9UD1QetU4aLp1bS0ui7EtVKV48GTd2H8Uc/On+ginCkHdZcpAeQVDjJQoJ5kAKBI6xIp+qnEq1VjeFd6UQooqpxram3tcnFyv7ic1+8aJ98VTGLk7IvlJRV2y2JpL2m3hpblu2ha9C5qhJn7I+2dc9POqPFNoLzECW7dp3s8+40lS1KgZ8RSM+saZ++uuF7oMUfgptVoB5ulLUSJ9lRCvQVo0cJbWfsZlfG36tP3FB99S1FSyVKUZJOZJPM1zrXMM/c43ixL9ww1pknjcUOs5JGXgTPhTTh/7m60SB21y+4c54Ahsa5ZELIy8f7K0DMPPVWGEYG9cuBDLTjhJAPAhS40kmNImc69SYTulwy3PEi0QpXV0qdjMHILJA06fOmK6WywyeItstpTGZS2hIiAJyCcvlQwRiG2+2ybJHYswp8gAZDhbTGSiNJjRPvOUA5fgmFuXt1wlRJUStxZMkCe8ok6kkx5kVW3LpUtSlEqUSSSTJJJzJPOr7YnaP6K/Cz9U5AXpkfsr90mfAnoKVjS6Km8m426qq1Fn2NXtrdLaEoQOFKQEpA5AUPWyF+2hKo04khXzFdAZ0zorHuzcsrWCiiiuHTkm0QFlwJTxkBJVHeIGgJ/70HQV1ooroH5e9k+R+VI2626TwvN/alK/NMEZeR1/KFPLiJSQNSCB5kRzrHNl8U+jXiFEwmeBfThVkfQwf0aboQz05r0EsRPJUhJ/M2WiivilACSQAMyTkAOpPKkx0Qt516ONhozAlao1gkJHhMBXr408bnNlFXlyrFbpPdBKbZJzAiUlWmifZB+9xHUTSZhOy7mOYoothQtkFIcdyHC2nkkwe8rvFIz1k5CvS9lZoZbQ22kJQ2kJSkaBKRAA91blCnlgr7/s8/iKmecrbX+x3oooq8XCiiigAooooAKKKKACqbH9kbW8bU2+0FJXBJBKVSCCDKeeQq5orjSe51NrYx7Fv3PLaT2mH3LjTqTxIDsKTPTjSApI8YV76jYBguKuvFp+xDYSQFOl0JR5pHe4+Z7uXLKtqoqudKE+8i2nWnT7rE9G7dpSYedcOkhtRanqOJPejyIqbhu7rDmPwdmxP3lIDitZzU5xE5jrTHRUoU4wVoojOrKo7yZ+UNgaADyyr9UUVMrCiiigAqj2p2LtcQb4LloKMEJWMnEeKVcs84MjqDV5RQB5l263JXVjxO283NuJJKR9YgDPvo5iPtJnQyE1nirNYElCgB+Ka9u18KaAPK2y+36WWA0+Fq4MkKTwnu8kniUNOXhA5Zznt6befAwsnlxKCfWAY+NelHMPbUCC2ggiCClJBB1BEZ1WubFWBBBs7WCIP1DQ18Qmlnhqbd2hpYurGOVM84O71Fz3WEAeKlE+oA+VPOE4km4ZQ6jRY05gjIg+Rmuu2n7npCpcw1fAdexcUSnyQ4ZKfJU66is+wm1xPDlLbNm+UhUrSWlqTIEEpWkEacwSDA1qqthIuPUWpdQxklLtHoaPRS/he2zDo78sK6OZJ9y9PWKYUpJEgSDoRmPWs2UJRdpI1YVIzV4s+Viu09r2d4+mIAcURlGSjxDLpBFati+0rFt+FKgegQonnziNctaz9+zcxfEeGzaUVOAawICQAXFkZJER8BmSJdwcZKTbWghjpRcUk9bmh7N3XaWbCyZJbSDnOaRwmT1kVNa2YexNz6O2S3bpIFy8NevYt9Vke1ySFCZnhLfsfuvbtLdtt5ZdKAch3UklRUfEiScvnTra2iGkBDaQhI0CRAGcn45++rKWG6+eW3ArrYu9NQjvbUjYLgbNoylm3bS22nQJGp5knVRMZk5mp1FFPmaFFFFABRRRQAUUUUAFFFFABRRRQAUUUUAFFFFABRRRQAUUUUAFFFFABRRRQAUUUUAFFFFAH4cZSoQoBQ6ET86+pQAAAIAyAGQoooA/FxbpWkpWlK0kQUqAUkjoQcjULCdnba2KzbsNMlyCvs0JRxRMTA5ScvE0UUAWVFFFABRRRQAUUUUAFFFFA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78" name="AutoShape 18" descr="data:image/jpg;base64,/9j/4AAQSkZJRgABAQAAAQABAAD/2wCEAAkGBhQSEBUUEhQVFRUVGBgXFxgYFxgXFxoYGBQXGBgYGhgaHSYeGCAlGRoXHy8gJCgqLCwsFR4xNTAqNSYrLCkBCQoKDgwOGg8PGiwkHyQsLDAqLCkvKSoqNCosMSwvLCosKTQpLCwsLCwsLCwsNCwsKSwsLCwsLCwsLCwsLCwsLP/AABEIAMMBAwMBIgACEQEDEQH/xAAcAAACAwEBAQEAAAAAAAAAAAAABgQFBwMIAQL/xABREAABAwIDBQUEBAcLCwUBAAABAgMRAAQFITEGBxJBURMiYXGRMoGhsRQjQlIzYnJzgpKzCCQlNDU2ssHR0uEVF0NTVIOTorTw8RZjdMLDhP/EABoBAAIDAQEAAAAAAAAAAAAAAAAEAgMFAQb/xAAyEQACAQIEAggHAQADAQAAAAAAAQIDEQQSITFBgRMiIzIzUXGRQmGhscHR8OEUUvEF/9oADAMBAAIRAxEAPwDcaKKKACiiigAooooAKKJrm/cJQkqWoJSNVKIAHmTkKAOlKmO7y7O2c7ELVcXEkBi3T2rkpniSY7qSIJIUQQAcqVt5m+Zi3t1NWLyHrhwFPG2riQ0CM18Q7qldADkczpByPYXbJiwLj7jTj90uUpJUkJSkiVHiMqKlKyOWk55moybS0R2KTeptiNrcScVxOIs7FpU8IfWXX4HPhStCJ0ME5SNa6O70rRpMOXzC1ASSiFzmdA2FCfCZ9ayJezN9i7xubpXYpI7gIJITOSUNzIESZMTrnM1c2m6uzaAL61ucu8oNomDyGfj7XKkp1l8UtfJfschRk9VH3HxO/LD/APaAf9y//cqzwPe5YXTyWW3hxq9kFLiZPQcaQCfCZrPHGsIaHCRZiCRB4HFAznPtK9azvbT6Ip9C7BQ72SkIQtASoRBTIAz6DmPGpUqjk7LNz2OVaairu3I9K3e8zDmlqbcum0LSYUlQWCD4gpqM/vdwpKSo3jZA+6FqOsZAJJNYx/lW9uWmjd4Ui77MR2q0uodUnxKVCTA1IPWDJn4dq2mSP4DS2qMp4pjT7TUnzq7pXwV36op6Pz0Xox+v/wB0VahQTbWz7x8eFvlOQ7xPoNK/LH7oZoSX7G5bTyIKVZ9DxBAHrUPZ3EH3UhS7RFq3yTxnj9zYQAkZ8yD4VZYnizTCON9xKE/jHXwA1UfAA0s8Y1K2X6jKwicb5voNOxm86zxOUsqKHRP1TkJcIH2hBIUPIyOYFNteZsU3l2xd+qs0uwoKC1hKFlY0UISVT4zNNNtvoxJOuGurHilz5hoUzGq/ijbmhaVJfDK/ubhRWOnf1cNgqfwp5CBqrjWAMwBJU0B8a0HYbbNrE7QXDQKO8pC0EyUKHIkaykpP6VXJp7FTTW4w0UUV04FFFFABRRRQAUUUUAFFFFABRRRQAVxevEIMLWlJ8VAfOlneTt0nC7PteELdWeBpBMAqiSoxnwpGZjXISJkYfs5gjuLvOXmIrW4DCU58PERyECEoSJEJjM+BmFSahHNInCDm8qN/c27sAQPplupRMBKHUOKJ8EoJPwr7e7VtpTLX1iuQPEgevCY9KQ8Nwhm3TwsNobHPhEE5RmrVXvNI7Db+MYkpLDq2rViErWhZTKeJWYjVSyFR0Az0zTWJlUby6JcWNyw8aaWbVvgjTcV26xHS3s7c56ruFnLoU9miDpoSKUsT212iUSEMMNgKMFAbMjkPrXDPoDlUlO6XDmieNVw5l7KndPHuJT8TUi22TsmvwTCh1JefkwZHEEuAHyNReKceN+X+nVhlL4fr/gpPr2if9u5cbg5Q621M6/gtdOdV7u7S+fI+kXaVADLiW66RMZAKAHoeVaW2wlElKQmdYyGVKeJb0bRtRSgOPKBjuABJIMZKJz8CAZioLE1pu0F9Cx4ejBXm/qUqNzWXeus+cNSPcSsVZ4bsLa2K2lu3SkLW4G0rWy0poKIUoTxSW/ZjiB56pEkck7VYo+fqLEIT/wC6FeH2lFA58h8qVdusRv8Aus3vAEk9ojgSnhJAKclDMxxEEE8x4VOPSzeWUl6aEJ9FGOaMX66m5vbCdoIddKydYW8gH9FLgA91LeO7r7NHedbEE+32rglR5KKl61VbI777a3sWGbhu4U60jgUUJQUkJJCYKnQT3OGctZq0e33WFwOxDNyS73BxttFMq7uY7U5Z9KrdKpHa5xVlJrNZi/cbJ4Q3IWttJGoNznpOnHOldrPHcJsh9SpsGNUJW4sxyK4JHkSBUq52Zs3DK7Vqc/ZCm/gggVzGx2H/AOyp/Xc/v1X0kGrScmN9DOL6sYkK73u2yT9W2654nhQNPEk65aVTP74H1ZMsIST1Upwz4AcPKmtjZmyRPDaNZx7Ur0/LJj3VZsuBAhtCGxM9xITnz0oz0VtG/qw6KvLeVvQzJzGcYus0C4CTmOzbLaYkj2gBOsanTwqVhu7F909peu9nJzE9o6RprJSOXM+VaKq7UeZrkpROuddeKaVoJIFg03ebbIGFbPW1r+AaAUP9IrvOfrH2f0Yqy7dX3j61zopZycndjkYRirJH7LxORJI6HMenOo+7Fz6NjjtsyAll+37VSOQWhWRSPs5FWWne8BHWuWwzZO0kgZJszJ6SsAfEimsG30lhPHJdHf5m1UUVwubxKBnryHOtZyUVdmMk27I70VTr2naHHJSOzAK5WkBEiRxH7MjPPlSlY777Bx3s+1AkkBS0qQg/pnIT1MVX00Xt9ifRyW5otFR7O+S4kFJGYnWcjoR1B61IqxNSV0Qaa0YUUUV04FFFFABRRRQB5l3qbQKxLGhbSpDTLotUznCu14HXImM1aeCE6Vo9jZIZbS22OFCAEpHgPmep51j+JmdonMo/hFWX/wDWelbNWZjm7pGlgkrNnK7TLawRIKVCNZ7pypb3O4f2WGvPaKedgEa8LYAHiO8pzL+2mtvUeY+dfnCMMNth1uyRCgkFevtKlagQfxlHLlFKwlanJen5GKkb1Iv1/B9r5RUbFL7sWHHdezQpcdeFJIHrVKV9C9u2pl+321bz9yuzZMNhQbIT7Ti5AIJ6BeQAjTPwdNnNlGbFpBKEquI7zmp4jJPCT7IExIiY8aR91Vul2/cccHEpCFLSTyWVpSVR1hR8prSHlkqM07iJZEqUefzFcNDpG6kuQKcJ1Jqq2gwJF2yW15HVCozSrr5ciOdWVFKRk4u6H5RUlZmNYVgRN+i2eT9uFiY7oEqg/kiQeeVaRZbEWrTiXEIVxIIUmVqIkaGKsXsJbU+2+R9Y2FJByzCgRB8pkHxNTKYq4iU7W001FqOFjTvdX10CiiilRsKKKKACiuN5eIaQVuKCEjUnT/E+ApFxjb515XZWKF55cYSVOH8lImMhqc/KrqdGVR9Upq1oUl1mOOJY+xbkB51KCcwMyY6wkEgeNfbbHrdzJD7ROQjjSDJ0EEyaz223b3rquJ8BmcyXVd8yc+4JXPmB50y4Xulb1Wtx3yAbT8yT68qYqYenTXWlr/cBWniKtR3UdPn+xrBkSNOvKpO75qMecP3rH5XKBURGBW9i0TCEAAk8PQZkqUZVGXwqx3QXybh925gDiZ4UyBKUIuXYzzzI4ZjKUjpXMKrVLrY7i5XpW4/37NMxG+Sy2paiAACZJgAASSTyAEknwrPsN2tXetv3LKFN2jCXFquHEyt0tpJKWW+gjNSp6cM6RduL9zE71GFWyikKhd2sH8GwCDwc4Uru5eKAciYlb4MZbw7BhasQgvAW7aRyaAHaHWfYhM9XBT+VVOtLbh+zLzOGi34i3u9wVV1gtx2jkuXq3SpxQ4j9lEnOVQUqUNPa99OF/uRwt5pKAypspSlIcbWUrIHNUylRPMlJPwpd3KYe8jCuNz8G48stDnwwEqPgCtKoHgTzrV8Od4mx4Zen+EVCm8tSUX6kpq8FIwu6Xf7NP8J4rmwUe4oyOGZPCDmG16ymClUemybL7Us3zCXWVBQUPIyNUkfZUOY9+YNWOJYa3cNLaeQlbaxwqSrMEf8Aec6ggEV5+xW0utmcQ42uNyyeV3ZOShElJOiXE5weY8CQLnGzzRK1K+jPRVFVmzuPtXluh9lQKVgHxHgRyIMgjkQRVnU07q6ItWCiiiunAooooA8tbU24b2mWE6G9QrPPNxxC1fFR8q1isr20/nQv/wCWz82q1SsvHd5Gngu6zraplaR4j51NxpWaR4E+p/wqmvsQ7Bsu/wCr4VHKcuIcWXXhmrvG2/ZPmP8Av40kl1bjTfXSKulbeZednhzg/wBYpDek6q4z5ZIPwpprO98j5DVunkVuE+aUoA/pGrMPHNUijld2ptlVue/jb35n/wDVutCJpJ3OoP76VyhsT4/WGnWrMU+1YYJdkFfHHAkEqIAGZJMADqSdKp8Y2ut7cHiWFrH2EEKVPjGSff8AGka4fv8AFV8LTSy3OSUAhtJ6rWe7OepNFHDTqehKtioUtN2NT+8e0SopHaKj7SUDhPlKgfhXP/OZa/de/UT/AH6j4duVcKQq5uENZiUpHGQOfeJSJ8pHjVvZ7qrJORVcXCvApbTrr7JIyy1NOywlKC67tzEY4qvPur6ED/OZa/de/UT/AH65Oby2yYZYdcMiBkmcug4jTfbbAWyfZtmEa+0C6c+pcKuVW7WBttjMgDnACBlScnQXdTf0GoyrPvSS9Ff/AAzcbSYi6PqbMIHVYVzyBBUUjLyNd7fCsUeP1lwlkdG0hSsunCP/ALc/dTxf4xZ2wlxSAR945n3HM89AdKVcU3xsokMIUs8suFPqc/8Al5URcpdyC9r/AFZyTUe/J+9votSXabu0khT/AGlwoGQX3FcIznJAIy8DI1q+Qlu2bjtW2UDUNhKB7yIHTM9azt7aPFb38E2WkGIMRyP2nMv1QOXvGt3brquO7uSo8wmVHlopenp0qx5l352+S/wirS1hC/zf7Yx3+8mxYns5eV1A4s8+ZhPoedUit49/c5WtvAOhgkAR94cKRn1NW+H7HWrMFLQUofaX3z5we6PcOlXQHKqc9KPdjf1/RcqVSXelb0/bEtzZm/uhF3chCDBKEQecwQmEmOpJ5dKbrO4RguHFSApbrsNMIPtOKKlL0A04lT4gAfaE2aA0wyq6ulBLKNBzUeQA5ycgOflXHdzYnFb5eJ3KYQzCLRo6JGf1hI1MhWo1JI9lNX0c1Rq+i+WgtiHCmmo6vi3r/ajRsFs2MMsnH7tY7d2X7t1RGRAJ4Z6JBPvKoyisVv753aLG0IHEloq4UD/VsI7ylHlxESfylATkKbd+G26n3k4XaEqJWkPcJ9pwkcDI8iQT4kDka0Td1u6ZwtiBC31gdq7GZ/FT0QDy56nlGmZZI20syzhbn0aEKtUJcaA9kBiFcBEjultKkHwVUfZbbO3ctE3KnENNLTJLikpCVCQpBJMSCD5xNX+KYm0hJS4Z4hBSBJgiMxyy615vwnhtru5wq5KjbXCglBOSkLJBYdHIEjgSr3TkmKXm45rp6r7F8VLLqtH9zW8U39YYyvhSt17qppuU+qymfdOlLu0++XCL+1XbvtXRSsZHsm+JCoPCtJ7XJQP9hkEiodhu7sWYlrtD1dUVdPs5J5dOZq0Gzdp/s1v/AMFv+7VLxsOCZesFLixG3NbwRY3XYPK/ezyokz3FnILicgcgfIHlXpNi6QsShSVeRBrzNvU2YQ0G32W0oSfq1hCQlM5lCoEZnvD9EVdbH48b204FOrbuGu72qTCxIISo594ECFA6xyMET6e0VUS04kFQvJ029eB6EorFtnd7l1aXaLLFEJUFrCU3APD3VEBKzIhSZ10iT0itppmLzK4rJWdgoooqRw8vbafzoX/8tn5tVqlZft0wUbUKB53NuoeSuyI+FahWXju8jTwXdZT7Y/yfc/mlUw2d52+H27x1W20o5RmUAKgcs5pY28uODDbgxMoCf11pTPumfdU3YBX8B2vjx/8AUOmqEuxv8/wXSfbJfIsazHfI4eO2Ty4XD7yUg/ACtOrJd8Dp+ltJnIMggeJccBPwHpUsIu1RzFPsmWm6hHDaXLh0K0iACT3UEnIa+2IjpXVOxuIXpKrl76NbqJIQSCrgJkAoRAOUDvkGo2x2Jt2mEKeXMKeVkNSoISAkecc/GmTEcfd/yB9KSQl1YSqYCgJuAiIVP2cvjT9GGarOTV/LkK1JKNKEb+q+R9wjYLD7fPszcqESp0jgB/JMJ9Qr50zfS8gONDaRoEDigdAYge4VhKNpr+4VwIccUpXJsBJyjPuAR4mp7Wx2IPz2qykGJ7V0qmNJSOI8hr4VypKr8U1H0/rnaap/BBv1/rGtv4zaNklx1JI1K1CRpqFERUG63mWTc/WgxyTKvThBFJFnutQM3XlK8EJCfiSflV7ZbF2jejKVHquV/A934Ug1SW7bHFGrLgl6u/2IV7vdccUU2lutZ5SPGPZTJ6cxrVW6jF7vNSiyk/jdmeR5S5/2aem2wkQkBI6AAD0Ffqjpox7sVz1J/wDHb70ny0Emy3ZI9q4eWtR1Ce6P1lST8KZsP2et2I7NlCSPtRxK/WVJ+NWFFVzrTnuyyFCnDZH2vlFFVFwVKAaZZVc3SuBlHqs8kpHOTy5+UkR20FRAGpIA8zkKzbeJjK7697G2C3Grcdk2lAKuIpyW5CdZVIB6AdaYoUuklrsK4ms6cdN2Tn8Rexu74nAW7Rk91sGAByTIyK1DU8gMoyrZ9g3EtMvqiEoCTAGiUpWYA8hpSHsFsrcoswl1kNKClRJA4wcwpXDJB+zMEwkZVdu7CPvJKHr1bbSvaat09mFZZBTiiVL1OUAHoKYVRKrfgthRxXQ2+J7ma7pMatWcRXc3rh7UJUWiuOEuLnjUtxSslcJVEgzxHOQAXvajaUXpIVizbDB/0TDjKCR+M72hUrygA9KtcM3V4cxmLcOEc3VFzn90wj/lq0/9GWP+x2v/AAG/7tTqYi76ra9imFGy1SfuY3jOGWDLZKcRfUv7IQtL3qE8IHvUKQ33iVSVKV0KtYGnMx5TXplex7CT9UwwhJzIDaAAfIJ8qpdrtnm02j6Q21JZcIPZpEEJJ5CZEAz5VGnicrs037fonOhnV00vcT7XB7jEg3dIvHGkOIAcSFLJDqe65wpCglIJHEBP2tKurLZa5Z9i8Loz7rzZV5QsL4hz6+RpX3RYzDjlso5LHaI09pIhY96YP6BpzxnGrttUMWSnk6cRcQJ8kpJVHiY8qqq51PIrW5F1JxcFPW/M/GPYE5cWjjSuHiUmQAokcae8mCQOYHIZE1lOy9y5a36EKBSSsNOIORhRCcx4Eg+6nh/eJdt/hMOcTnGfaCY1g9nBqM9j9niTjBSlTV0h1sp4h7SQtJUjjTke6DHFGaYETVlJThFxktGRqyjOSlF6rkX28HC0vWCiUgqbTxpMSRABVHmkEH3HlWjbqtq/p+GNOKMut/VO/lIAhR/KTwq/SNJNyntG1NqMpUCkg6QQU/I1WfucXVourxokhPAglJH2kLUmeoMKI/8AFWYKXVcSGOhZqRvNFFFPmcecd59opG1DajEOOWik58h2aM+neQr4VoNJm+BsjaSzJ0Ito91wofOnOsvHd5Gngu6xc3i/yY/5N/tm6YMCbKMKsknI9i2T/wAOR8DS9vG/ky48m/2zdNVokfQLQjQMs66wWUx8qoXg8/wi5+Ny/ZxrI97w/frf5hP7V30rXKyPe/8Ax1r8wn9q7UsH4hHF+Gfq7t52eZIAydUpXKfrVonxOaR5Dwqbim0rP+QmLJKuJ9xCO6NEAPlY4joCYEDXvA5DWfgOH9vgaGgYK0vAE6T2yimcjlIE1SYRu4ebuG1uLaKELSohJUSeEzGaIOcU7SxEaedPzYtPDynkcVwQ84fh6GW0oQlKQAAeEBMkAAkgcyc6kUUVkt31ZspW0QUUUVw6FFFFABRRRQAVwvL5tpPE6tKE6SogZ9B1PgK5Yvi7ds0XHTAGgHtKPJKRzNUmz2yK8VUm5uyoIUT2LIJA4OpOsHwgmNRkKuhTus0tEUVKuXqx1f8Abkn/ANf2oMNoffjUtt90eHeIJ9KbtlcUbA4EWNywAAc7VSACeUAZnxHTypuwHZ9q0aCGUJQOiQB69T4mp6+Eax6VZaHBfUSdWberK9SjHd18ZHrzpTx7HnrVRW6xcFsZl1oJcQBHNKVcSR5pincuoOo+H9lclIHI+uXxqFlxOqTEHBd69q8oI7QBR0Dg7MnyVmn3TNNv+VUlJzIMGJHOMqpdpN29lekqca4HD/pG+4qeqh7Kz4kE+NI7+zuJ4UQWVi8tgfwefGEjUBJkpMfcKvKrHCMl1Xb5P9nFNp9Ze36NKYxg/bE+I/sr8YupDrcCDMpKTzChBBHMf20v4NjzVy2FtnwKVZKSoapUORFWQNLNtaMaUU9UedsNv12tyhxMcTS5g6GMiD4ESPfW2bL7Xs3yO53XEiVtnUCYkHRQ0zGkiYyqqxvddbPSpriZWZORKkE+KVGfQjWpWw+xv0FLnGpK3FqjiTMcA9kZiQSZJ93Sna9WlVhfiKUKdWlK3AaAaV8X2KQu7aumoQtKwXByWPveCvn56s5NQWr0znofhSUZOOqHnBT3ItVO6hCWdpLlBy7Rl3gEHPiWy7H6oVnp3aunkwoxpqPI1VbPDs9pbRQH4ZpxJ8CltzPxyAHupvBytUt5lGOjenfyZu1FFFaximC75v5w2H5Nv/1S6baUt8384bD8m3/6pdNtZWN3XM1MHsxc3i/yY/5N/tm6ZcAcLmE2qjE9izp4JCflS1vF/ky48m/2zdXW7xZXglvJJIQsdckvOBI9wAHkKqS7Hn+Cc3asvT8kmst3xtjtrcwJLagTzgLyHxPqa1Ksv3yfhLf8hf8ASFGE8VEsV4TL/YY/wZb+bv7ZVXNLm7r+Tk/nXfk3THVdbxJerGMP4UfQKKKKqLwooooAKKKKACuN9eJabU4swlAk8z7h1rtSLvOxiEot0n2u+vyB7g9ZP6Iq2lT6SaiVVqnRwciDh1wcWxFCHTwsp4lBsT7KcyJ+8rmr05Ct/wANswykBMAxyAAAjIAcgK85btHinEmQPtBxJ8uyWfmBXpC1XKEnwHyprErLNRWyRnUZOUXJ7t6kr6Srr8K5qVOtFFLlljkw+FiR7xzB6GutUS3S26rh66ciJmrVi9SoTIHgSAaimTlG2qJFR78fVq8q6fSE/eT6iuF4+ktqhSdOorrOJamH7Vrcw7EC+0JafJK0fZKgZUD0OfEDy4jykU9YFi4fbbcbJ4F6AjMQSCPcQR7qrN4Nily1e4vsJ7RJ6KSP6xI99fndun95MeAc/arqc2p0lLinYsgnCo48Gr8xupDu9snrPElW7w7VlxaS2cgtCXDMAj2gCSIVn3dafKzjfBhfdZuBqCWla6GVI8NeP1Hujh1GU8suJHEOUY5o8DSCKqXQAogciRVV/nMsghJLpKiAVJQhZgwCRKgBrI15Vy2UxAv23aq1ccdUeftOqMe4QPICoOlKKu1Yup1YylZMT9qr24sbsllxSWne+lJ7yJJlY4TkO9nlyUOtNiLk/wCVMIeRlxu8JVH2XAjumeqVL9TUbb3CO2tCoDvs98fkx3x6Z/o0u3uIKGF2T6TC2HgEwOaOMpOc/cT4ZmnqUlLJLjez9hOtFxzw4NXXueqhX2o9jeJdaQ4kgpcSlaSDIIUkKEHnka+1omWYZvm/nDYfk2//AFS6baVN8LZVtFYBOZCGCR4C5cUfgCaa6ysbujUwfdYt7xf5MuPJv9s3VhulVGCp/Ke/pVSb07rgw8pz+scQnLwlcHw7vqBTNsnZfR8ItW+a0BZ0z7Ql3lr7SRPgKgtKHP8ABKSvX5Emsv3yfhLf8hf9IVqFZfvk/CW/5C/6QqOE8VE8V4TLbdyP4NT+ec/oopipW3X/AMQc/Pn9mimmoV/El6l+GfZRCiiiqRgKKKKACiiigD8PvpQlS1GEpBUT0AEk+lYjjOJG4fcdP21EgdBoke4QPdWo7euxYO5xJQBnE/WJMegPoayGtPBQVnIycfN3UOY3brbXjxFBg9xDisvySgT4SoDzIrZ3drGrZQaddaQqAQlagkwSYOZHOc6zHctaTcPOR7KUJmdOJfFEfofCo222EO3eNutcQSeFJQVAxwJZSoaa88+s1ZVoqo5TbtbT8lVKo4RUUr3/APDa7LaBDiQU94HmghYyMEyPGfSpIxZvqfQ1gJ3a3KD9W615hS0ny9mpaLXGmD9W86oSNHgsZad1w6eBHuqhUqT+P+90XN1FvTf9yNufvWV5K+Rmq15KQe6qR4iDWQnb3F2QS6FHKZct05DTUJHPrUljfXcCQ5bsK8Bxp9ZUqan/AMKMtp/T/SCxWXeL9/8ADUa/JWOorOkb4GVR2lmR1KHufgkoGXvrjc702Y+rYcmdFLSMvMJPyqieDnHbUYhiqct9Bo20P71uPzSvlUDYFcWDB6cf7VdJOLbxXXm1NhptKVpKVe0o59DIA9DTpsL/ACez5L/aronSlTpWl5/gnTqxqVer/wBfyh1SqRIqs2kwQXdstknh4oIVE8KkkEGJHiNeZqTYu5cPTMVKpRNxd0XSinoxCw7d7atZqSp1X45y/VED1mmNllKEhKUhKRoEgADyAyqTdtwo+OdcKlKcp95k4QjBdVWApnI5g6isbxS+4ULtEjupuXFjnoOBInyB9efLZRWebtMNbvMeRxmEB1x4JIzWUErSjmNYJ8EnwpzBK7Ylj3ZLmejNjMOcYw61adzcbZQlWcwQkZSemnuoq7orUMgwLbu4Lu1bSQmOyS2DnqA0p0nwyXEfi+NOFID7vbbV3C0mQ2t0GZ+wz2JAnorLpAp/rJxr7Rehq4JdR+oj7zWi8qztkzLz2nI+ygEnXLjPLma0XFCAoIGSUJAHl/4j0pI2i/lbCfzy/m1Ttin4Q+Q+VVT8KK9fuWQ8WXL7EOst3xuDtrcSJCFEjnBXkfgfQ1qVZFveWDetidGUz4fWOHP3EH31LCLtUcxb7Nlnun/i9z+W18l05UhbpbnO5bzzQhYHLurKSfPvj40+1zFK1VluDd6SCiiilhsKKKKACiiigBU3luxZAfedT8ErNZZWkb03SGWU8itRPmlIA/pGs3rZwi7Mw8a71TVt0T3Z2ly4EcSkqJAEAqKWiUp4uWcjw4qiWePJvsXRcNNLQOx4XJ7w4whYGYyiIA0nh0qz3RMgWTivvPKB6d1tH9407BpMAQABoAIHppS1XEuOenbcYo0E8k77FWhsnQTXRVqocvTOrIUVnmhmKio9xh7bn4RttfPvISrPrmK7YrtTbMvoYeWAtfoifZ4z9meXqYGdWK7FJ0kVKzjqCnGWgpXWw9mv/QhPihSk8+kx6io3+bmz6Ofr/wCFN67FQ0g1wW2RqCKmq1RfEyPQ0n8KEXaPYS3atXXGgvjQOISuRAUOKRH3Zq32Be4rBv8AFK0/85P9ce6rnEbbtGXEffQpOk6pIBjnnSruvc/e7qY9lyf1kAf/AF+NXZ3Oi8z2aKVCNOssqtdMfLBOZPh86nVFsE5E+NSqUL5bkHEPaHl/WaiJcBJAIJESOYkSJ6ZZ1y2wvVM27jiI4kIkSJE8Uae//wA0rbtn1LZeUslSlOySTJJKBnVqp3g5+RzpEpqHmOAMZnQVjeyeOfRMRYuASA26Coj7hMLGo1QVDXnWp7Q3fZWjy5ghtUGYzI4U/Eisaw6zU8820nNTi0oGYGalBIzOQzPOnsCtGxD/AOg9Yo9soUCARmDoetfK+MtcKQkaJAHoIr5WgZh5u2Yc7XaC9cT7JXdKzyMKfgZeZFaRWZ7vlfwteTAJDuUiZ+kJMDrEHStMrHxniGvhPDFTaRUYrhROgeX82qb33uNRUefy5UgbWH+GsP8A0f2qqe6qqaQivl+WWU+/J/P8BWM71Fg4iqCDDbYPgeGYPuI9a2asP3kfym//ALv9g3V2CXacirGPs+ZJ3YvEXawNFNKB9ykEfEVp9Z3uts5ced+6lKBp9oknx0T8TWiVzFu9Rl2CVqSCiiilBwKKKKACq/G8datW+N05meFI9pRHIfDPQVC2n2tbtExkt0+ygHT8ZXQfE8utZTieKOXDhcdUVKPoByAHIeFOUMM6msthLEYpU+rHclbQbQuXbnGvJIyQgeykf1k8z/gKqqKK1oxUVZGNKTk7s2bdSwU4fJjvuuKHlCU5+9J9acKqNkLTsrC3R/7aVHOc1986eKqWt5e2CmEi3YWUuqhS1JMKQnUJBGYKtfIfjViOLq1Wl5mwpKlSTfkPoFLO2u2SLJvhTCn1juJ+7OXGrwHIcyOk1lC76+dQFld0tAmFcTqk6wYVprVS+4pSiVklXMqJJyyznOm6eDV7ydxapi3bqqwXFwpaytaipSiSokySTqSa0XYTbwtEWt4SkDutrVkU9ELnl0J00OWkbYTY/S4fT0LST/TI+Xr0q72v2RTdp40Ql5IyOgWB9lX9R5eWkq1WnJ9G9vPyCjQqxj0i38vND3XC6uOHLn8qxWyxbEVrRaIeeSpJ4QniKCnhBmVDOAJ9B4VpuEYYGGgjiUs6qUolRUqMznoOg/xpKrR6PdjlCr0r20ROTqPOkvdr7Fz+dHyVTmFRmeVJe7Myi4I/1g+SqIeHPkTqeLDn9jRLIjhjnzrvVSlZBkVLF93TOvLpVBa4lFt25NnceCI/5hVVu8teCxSfvqWv3Twjz9n41+9v73s7FY5uFKPU8R+CT61Gfxc2dnbMtI47hxCEtoSCo8Soz4dTKzAEZnLlTUYydLKuL/AtJxjVzPhH8kbeNjyEsm2SZcWUlYH2Ug8QB8SeEx0E9Jt9zm6d1x1m/uQW2kEOMo+24QZSog+yjn1VlGRmmPdruY7NX0zEwHH1ELQ0c0oJ73E5yUufs5pHifZ1+tSjTVOOUya1V1Z5mFFFFWlJ542+2Cu8NxBWIsJ7ZlbynDwJzR2i1EtqSJ7pBKeIZZjQkVcYZt1buwHOK3WR7L44AY1hZ7p5dNdK2+vypAOonzqirQjV33L6VeVLbYwbeRhql2qbhokOWyg4lSdeEwFQRpHdVPRJqXsTtam9Z70B5AAcTlnp9YB0J9Dl0nZbzCmnUlLjaFBQKTKRoRBE+VJlruWsWXku25fZUkRCXeJKgdQoOJVI8JHrnS7wr6PK3tsXrFLPmS33IFYdvHH8Jv8A+7/Yt16KxPZlbcqR30+HtDzHP3elYjvZ2f4HU3SZ4XYQvwWlMJ9UD1QetU4aLp1bS0ui7EtVKV48GTd2H8Uc/On+ginCkHdZcpAeQVDjJQoJ5kAKBI6xIp+qnEq1VjeFd6UQooqpxram3tcnFyv7ic1+8aJ98VTGLk7IvlJRV2y2JpL2m3hpblu2ha9C5qhJn7I+2dc9POqPFNoLzECW7dp3s8+40lS1KgZ8RSM+saZ++uuF7oMUfgptVoB5ulLUSJ9lRCvQVo0cJbWfsZlfG36tP3FB99S1FSyVKUZJOZJPM1zrXMM/c43ixL9ww1pknjcUOs5JGXgTPhTTh/7m60SB21y+4c54Ahsa5ZELIy8f7K0DMPPVWGEYG9cuBDLTjhJAPAhS40kmNImc69SYTulwy3PEi0QpXV0qdjMHILJA06fOmK6WywyeItstpTGZS2hIiAJyCcvlQwRiG2+2ybJHYswp8gAZDhbTGSiNJjRPvOUA5fgmFuXt1wlRJUStxZMkCe8ok6kkx5kVW3LpUtSlEqUSSSTJJJzJPOr7YnaP6K/Cz9U5AXpkfsr90mfAnoKVjS6Km8m426qq1Fn2NXtrdLaEoQOFKQEpA5AUPWyF+2hKo04khXzFdAZ0zorHuzcsrWCiiiuHTkm0QFlwJTxkBJVHeIGgJ/70HQV1ooroH5e9k+R+VI2626TwvN/alK/NMEZeR1/KFPLiJSQNSCB5kRzrHNl8U+jXiFEwmeBfThVkfQwf0aboQz05r0EsRPJUhJ/M2WiivilACSQAMyTkAOpPKkx0Qt516ONhozAlao1gkJHhMBXr408bnNlFXlyrFbpPdBKbZJzAiUlWmifZB+9xHUTSZhOy7mOYoothQtkFIcdyHC2nkkwe8rvFIz1k5CvS9lZoZbQ22kJQ2kJSkaBKRAA91blCnlgr7/s8/iKmecrbX+x3oooq8XCiiigAooooAKKKKACqbH9kbW8bU2+0FJXBJBKVSCCDKeeQq5orjSe51NrYx7Fv3PLaT2mH3LjTqTxIDsKTPTjSApI8YV76jYBguKuvFp+xDYSQFOl0JR5pHe4+Z7uXLKtqoqudKE+8i2nWnT7rE9G7dpSYedcOkhtRanqOJPejyIqbhu7rDmPwdmxP3lIDitZzU5xE5jrTHRUoU4wVoojOrKo7yZ+UNgaADyyr9UUVMrCiiigAqj2p2LtcQb4LloKMEJWMnEeKVcs84MjqDV5RQB5l263JXVjxO283NuJJKR9YgDPvo5iPtJnQyE1nirNYElCgB+Ka9u18KaAPK2y+36WWA0+Fq4MkKTwnu8kniUNOXhA5Zznt6befAwsnlxKCfWAY+NelHMPbUCC2ggiCClJBB1BEZ1WubFWBBBs7WCIP1DQ18Qmlnhqbd2hpYurGOVM84O71Fz3WEAeKlE+oA+VPOE4km4ZQ6jRY05gjIg+Rmuu2n7npCpcw1fAdexcUSnyQ4ZKfJU66is+wm1xPDlLbNm+UhUrSWlqTIEEpWkEacwSDA1qqthIuPUWpdQxklLtHoaPRS/he2zDo78sK6OZJ9y9PWKYUpJEgSDoRmPWs2UJRdpI1YVIzV4s+Viu09r2d4+mIAcURlGSjxDLpBFati+0rFt+FKgegQonnziNctaz9+zcxfEeGzaUVOAawICQAXFkZJER8BmSJdwcZKTbWghjpRcUk9bmh7N3XaWbCyZJbSDnOaRwmT1kVNa2YexNz6O2S3bpIFy8NevYt9Vke1ySFCZnhLfsfuvbtLdtt5ZdKAch3UklRUfEiScvnTra2iGkBDaQhI0CRAGcn45++rKWG6+eW3ArrYu9NQjvbUjYLgbNoylm3bS22nQJGp5knVRMZk5mp1FFPmaFFFFABRRRQAUUUUAFFFFABRRRQAUUUUAFFFFABRRRQAUUUUAFFFFABRRRQAUUUUAFFFFAH4cZSoQoBQ6ET86+pQAAAIAyAGQoooA/FxbpWkpWlK0kQUqAUkjoQcjULCdnba2KzbsNMlyCvs0JRxRMTA5ScvE0UUAWVFFFABRRRQAUUUUAFFFFA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80" name="AutoShape 20" descr="data:image/jpg;base64,/9j/4AAQSkZJRgABAQAAAQABAAD/2wCEAAkGBhQSEBUUEhQVFRUVGBgXFxgYFxgXFxoYGBQXGBgYGhgaHSYeGCAlGRoXHy8gJCgqLCwsFR4xNTAqNSYrLCkBCQoKDgwOGg8PGiwkHyQsLDAqLCkvKSoqNCosMSwvLCosKTQpLCwsLCwsLCwsNCwsKSwsLCwsLCwsLCwsLCwsLP/AABEIAMMBAwMBIgACEQEDEQH/xAAcAAACAwEBAQEAAAAAAAAAAAAABgQFBwMIAQL/xABREAABAwIDBQUEBAcLCwUBAAABAgMRAAQFITEGBxJBURMiYXGRMoGhsRQjQlIzYnJzgpKzCCQlNDU2ssHR0uEVF0NTVIOTorTw8RZjdMLDhP/EABoBAAIDAQEAAAAAAAAAAAAAAAAEAgMFAQb/xAAyEQACAQIEAggHAQADAQAAAAAAAQIDEQQSITFBgRMiIzIzUXGRQmGhscHR8OEUUvEF/9oADAMBAAIRAxEAPwDcaKKKACiiigAooooAKKJrm/cJQkqWoJSNVKIAHmTkKAOlKmO7y7O2c7ELVcXEkBi3T2rkpniSY7qSIJIUQQAcqVt5m+Zi3t1NWLyHrhwFPG2riQ0CM18Q7qldADkczpByPYXbJiwLj7jTj90uUpJUkJSkiVHiMqKlKyOWk55moybS0R2KTeptiNrcScVxOIs7FpU8IfWXX4HPhStCJ0ME5SNa6O70rRpMOXzC1ASSiFzmdA2FCfCZ9ayJezN9i7xubpXYpI7gIJITOSUNzIESZMTrnM1c2m6uzaAL61ucu8oNomDyGfj7XKkp1l8UtfJfschRk9VH3HxO/LD/APaAf9y//cqzwPe5YXTyWW3hxq9kFLiZPQcaQCfCZrPHGsIaHCRZiCRB4HFAznPtK9azvbT6Ip9C7BQ72SkIQtASoRBTIAz6DmPGpUqjk7LNz2OVaairu3I9K3e8zDmlqbcum0LSYUlQWCD4gpqM/vdwpKSo3jZA+6FqOsZAJJNYx/lW9uWmjd4Ui77MR2q0uodUnxKVCTA1IPWDJn4dq2mSP4DS2qMp4pjT7TUnzq7pXwV36op6Pz0Xox+v/wB0VahQTbWz7x8eFvlOQ7xPoNK/LH7oZoSX7G5bTyIKVZ9DxBAHrUPZ3EH3UhS7RFq3yTxnj9zYQAkZ8yD4VZYnizTCON9xKE/jHXwA1UfAA0s8Y1K2X6jKwicb5voNOxm86zxOUsqKHRP1TkJcIH2hBIUPIyOYFNteZsU3l2xd+qs0uwoKC1hKFlY0UISVT4zNNNtvoxJOuGurHilz5hoUzGq/ijbmhaVJfDK/ubhRWOnf1cNgqfwp5CBqrjWAMwBJU0B8a0HYbbNrE7QXDQKO8pC0EyUKHIkaykpP6VXJp7FTTW4w0UUV04FFFFABRRRQAUUUUAFFFFABRRRQAVxevEIMLWlJ8VAfOlneTt0nC7PteELdWeBpBMAqiSoxnwpGZjXISJkYfs5gjuLvOXmIrW4DCU58PERyECEoSJEJjM+BmFSahHNInCDm8qN/c27sAQPplupRMBKHUOKJ8EoJPwr7e7VtpTLX1iuQPEgevCY9KQ8Nwhm3TwsNobHPhEE5RmrVXvNI7Db+MYkpLDq2rViErWhZTKeJWYjVSyFR0Az0zTWJlUby6JcWNyw8aaWbVvgjTcV26xHS3s7c56ruFnLoU9miDpoSKUsT212iUSEMMNgKMFAbMjkPrXDPoDlUlO6XDmieNVw5l7KndPHuJT8TUi22TsmvwTCh1JefkwZHEEuAHyNReKceN+X+nVhlL4fr/gpPr2if9u5cbg5Q621M6/gtdOdV7u7S+fI+kXaVADLiW66RMZAKAHoeVaW2wlElKQmdYyGVKeJb0bRtRSgOPKBjuABJIMZKJz8CAZioLE1pu0F9Cx4ejBXm/qUqNzWXeus+cNSPcSsVZ4bsLa2K2lu3SkLW4G0rWy0poKIUoTxSW/ZjiB56pEkck7VYo+fqLEIT/wC6FeH2lFA58h8qVdusRv8Aus3vAEk9ojgSnhJAKclDMxxEEE8x4VOPSzeWUl6aEJ9FGOaMX66m5vbCdoIddKydYW8gH9FLgA91LeO7r7NHedbEE+32rglR5KKl61VbI777a3sWGbhu4U60jgUUJQUkJJCYKnQT3OGctZq0e33WFwOxDNyS73BxttFMq7uY7U5Z9KrdKpHa5xVlJrNZi/cbJ4Q3IWttJGoNznpOnHOldrPHcJsh9SpsGNUJW4sxyK4JHkSBUq52Zs3DK7Vqc/ZCm/gggVzGx2H/AOyp/Xc/v1X0kGrScmN9DOL6sYkK73u2yT9W2654nhQNPEk65aVTP74H1ZMsIST1Upwz4AcPKmtjZmyRPDaNZx7Ur0/LJj3VZsuBAhtCGxM9xITnz0oz0VtG/qw6KvLeVvQzJzGcYus0C4CTmOzbLaYkj2gBOsanTwqVhu7F909peu9nJzE9o6RprJSOXM+VaKq7UeZrkpROuddeKaVoJIFg03ebbIGFbPW1r+AaAUP9IrvOfrH2f0Yqy7dX3j61zopZycndjkYRirJH7LxORJI6HMenOo+7Fz6NjjtsyAll+37VSOQWhWRSPs5FWWne8BHWuWwzZO0kgZJszJ6SsAfEimsG30lhPHJdHf5m1UUVwubxKBnryHOtZyUVdmMk27I70VTr2naHHJSOzAK5WkBEiRxH7MjPPlSlY777Bx3s+1AkkBS0qQg/pnIT1MVX00Xt9ifRyW5otFR7O+S4kFJGYnWcjoR1B61IqxNSV0Qaa0YUUUV04FFFFABRRRQB5l3qbQKxLGhbSpDTLotUznCu14HXImM1aeCE6Vo9jZIZbS22OFCAEpHgPmep51j+JmdonMo/hFWX/wDWelbNWZjm7pGlgkrNnK7TLawRIKVCNZ7pypb3O4f2WGvPaKedgEa8LYAHiO8pzL+2mtvUeY+dfnCMMNth1uyRCgkFevtKlagQfxlHLlFKwlanJen5GKkb1Iv1/B9r5RUbFL7sWHHdezQpcdeFJIHrVKV9C9u2pl+321bz9yuzZMNhQbIT7Ti5AIJ6BeQAjTPwdNnNlGbFpBKEquI7zmp4jJPCT7IExIiY8aR91Vul2/cccHEpCFLSTyWVpSVR1hR8prSHlkqM07iJZEqUefzFcNDpG6kuQKcJ1Jqq2gwJF2yW15HVCozSrr5ciOdWVFKRk4u6H5RUlZmNYVgRN+i2eT9uFiY7oEqg/kiQeeVaRZbEWrTiXEIVxIIUmVqIkaGKsXsJbU+2+R9Y2FJByzCgRB8pkHxNTKYq4iU7W001FqOFjTvdX10CiiilRsKKKKACiuN5eIaQVuKCEjUnT/E+ApFxjb515XZWKF55cYSVOH8lImMhqc/KrqdGVR9Upq1oUl1mOOJY+xbkB51KCcwMyY6wkEgeNfbbHrdzJD7ROQjjSDJ0EEyaz223b3rquJ8BmcyXVd8yc+4JXPmB50y4Xulb1Wtx3yAbT8yT68qYqYenTXWlr/cBWniKtR3UdPn+xrBkSNOvKpO75qMecP3rH5XKBURGBW9i0TCEAAk8PQZkqUZVGXwqx3QXybh925gDiZ4UyBKUIuXYzzzI4ZjKUjpXMKrVLrY7i5XpW4/37NMxG+Sy2paiAACZJgAASSTyAEknwrPsN2tXetv3LKFN2jCXFquHEyt0tpJKWW+gjNSp6cM6RduL9zE71GFWyikKhd2sH8GwCDwc4Uru5eKAciYlb4MZbw7BhasQgvAW7aRyaAHaHWfYhM9XBT+VVOtLbh+zLzOGi34i3u9wVV1gtx2jkuXq3SpxQ4j9lEnOVQUqUNPa99OF/uRwt5pKAypspSlIcbWUrIHNUylRPMlJPwpd3KYe8jCuNz8G48stDnwwEqPgCtKoHgTzrV8Od4mx4Zen+EVCm8tSUX6kpq8FIwu6Xf7NP8J4rmwUe4oyOGZPCDmG16ymClUemybL7Us3zCXWVBQUPIyNUkfZUOY9+YNWOJYa3cNLaeQlbaxwqSrMEf8Aec6ggEV5+xW0utmcQ42uNyyeV3ZOShElJOiXE5weY8CQLnGzzRK1K+jPRVFVmzuPtXluh9lQKVgHxHgRyIMgjkQRVnU07q6ItWCiiiunAooooA8tbU24b2mWE6G9QrPPNxxC1fFR8q1isr20/nQv/wCWz82q1SsvHd5Gngu6zraplaR4j51NxpWaR4E+p/wqmvsQ7Bsu/wCr4VHKcuIcWXXhmrvG2/ZPmP8Av40kl1bjTfXSKulbeZednhzg/wBYpDek6q4z5ZIPwpprO98j5DVunkVuE+aUoA/pGrMPHNUijld2ptlVue/jb35n/wDVutCJpJ3OoP76VyhsT4/WGnWrMU+1YYJdkFfHHAkEqIAGZJMADqSdKp8Y2ut7cHiWFrH2EEKVPjGSff8AGka4fv8AFV8LTSy3OSUAhtJ6rWe7OepNFHDTqehKtioUtN2NT+8e0SopHaKj7SUDhPlKgfhXP/OZa/de/UT/AH6j4duVcKQq5uENZiUpHGQOfeJSJ8pHjVvZ7qrJORVcXCvApbTrr7JIyy1NOywlKC67tzEY4qvPur6ED/OZa/de/UT/AH65Oby2yYZYdcMiBkmcug4jTfbbAWyfZtmEa+0C6c+pcKuVW7WBttjMgDnACBlScnQXdTf0GoyrPvSS9Ff/AAzcbSYi6PqbMIHVYVzyBBUUjLyNd7fCsUeP1lwlkdG0hSsunCP/ALc/dTxf4xZ2wlxSAR945n3HM89AdKVcU3xsokMIUs8suFPqc/8Al5URcpdyC9r/AFZyTUe/J+9votSXabu0khT/AGlwoGQX3FcIznJAIy8DI1q+Qlu2bjtW2UDUNhKB7yIHTM9azt7aPFb38E2WkGIMRyP2nMv1QOXvGt3brquO7uSo8wmVHlopenp0qx5l352+S/wirS1hC/zf7Yx3+8mxYns5eV1A4s8+ZhPoedUit49/c5WtvAOhgkAR94cKRn1NW+H7HWrMFLQUofaX3z5we6PcOlXQHKqc9KPdjf1/RcqVSXelb0/bEtzZm/uhF3chCDBKEQecwQmEmOpJ5dKbrO4RguHFSApbrsNMIPtOKKlL0A04lT4gAfaE2aA0wyq6ulBLKNBzUeQA5ycgOflXHdzYnFb5eJ3KYQzCLRo6JGf1hI1MhWo1JI9lNX0c1Rq+i+WgtiHCmmo6vi3r/ajRsFs2MMsnH7tY7d2X7t1RGRAJ4Z6JBPvKoyisVv753aLG0IHEloq4UD/VsI7ylHlxESfylATkKbd+G26n3k4XaEqJWkPcJ9pwkcDI8iQT4kDka0Td1u6ZwtiBC31gdq7GZ/FT0QDy56nlGmZZI20syzhbn0aEKtUJcaA9kBiFcBEjultKkHwVUfZbbO3ctE3KnENNLTJLikpCVCQpBJMSCD5xNX+KYm0hJS4Z4hBSBJgiMxyy615vwnhtru5wq5KjbXCglBOSkLJBYdHIEjgSr3TkmKXm45rp6r7F8VLLqtH9zW8U39YYyvhSt17qppuU+qymfdOlLu0++XCL+1XbvtXRSsZHsm+JCoPCtJ7XJQP9hkEiodhu7sWYlrtD1dUVdPs5J5dOZq0Gzdp/s1v/AMFv+7VLxsOCZesFLixG3NbwRY3XYPK/ezyokz3FnILicgcgfIHlXpNi6QsShSVeRBrzNvU2YQ0G32W0oSfq1hCQlM5lCoEZnvD9EVdbH48b204FOrbuGu72qTCxIISo594ECFA6xyMET6e0VUS04kFQvJ029eB6EorFtnd7l1aXaLLFEJUFrCU3APD3VEBKzIhSZ10iT0itppmLzK4rJWdgoooqRw8vbafzoX/8tn5tVqlZft0wUbUKB53NuoeSuyI+FahWXju8jTwXdZT7Y/yfc/mlUw2d52+H27x1W20o5RmUAKgcs5pY28uODDbgxMoCf11pTPumfdU3YBX8B2vjx/8AUOmqEuxv8/wXSfbJfIsazHfI4eO2Ty4XD7yUg/ACtOrJd8Dp+ltJnIMggeJccBPwHpUsIu1RzFPsmWm6hHDaXLh0K0iACT3UEnIa+2IjpXVOxuIXpKrl76NbqJIQSCrgJkAoRAOUDvkGo2x2Jt2mEKeXMKeVkNSoISAkecc/GmTEcfd/yB9KSQl1YSqYCgJuAiIVP2cvjT9GGarOTV/LkK1JKNKEb+q+R9wjYLD7fPszcqESp0jgB/JMJ9Qr50zfS8gONDaRoEDigdAYge4VhKNpr+4VwIccUpXJsBJyjPuAR4mp7Wx2IPz2qykGJ7V0qmNJSOI8hr4VypKr8U1H0/rnaap/BBv1/rGtv4zaNklx1JI1K1CRpqFERUG63mWTc/WgxyTKvThBFJFnutQM3XlK8EJCfiSflV7ZbF2jejKVHquV/A934Ug1SW7bHFGrLgl6u/2IV7vdccUU2lutZ5SPGPZTJ6cxrVW6jF7vNSiyk/jdmeR5S5/2aem2wkQkBI6AAD0Ffqjpox7sVz1J/wDHb70ny0Emy3ZI9q4eWtR1Ce6P1lST8KZsP2et2I7NlCSPtRxK/WVJ+NWFFVzrTnuyyFCnDZH2vlFFVFwVKAaZZVc3SuBlHqs8kpHOTy5+UkR20FRAGpIA8zkKzbeJjK7697G2C3Grcdk2lAKuIpyW5CdZVIB6AdaYoUuklrsK4ms6cdN2Tn8Rexu74nAW7Rk91sGAByTIyK1DU8gMoyrZ9g3EtMvqiEoCTAGiUpWYA8hpSHsFsrcoswl1kNKClRJA4wcwpXDJB+zMEwkZVdu7CPvJKHr1bbSvaat09mFZZBTiiVL1OUAHoKYVRKrfgthRxXQ2+J7ma7pMatWcRXc3rh7UJUWiuOEuLnjUtxSslcJVEgzxHOQAXvajaUXpIVizbDB/0TDjKCR+M72hUrygA9KtcM3V4cxmLcOEc3VFzn90wj/lq0/9GWP+x2v/AAG/7tTqYi76ra9imFGy1SfuY3jOGWDLZKcRfUv7IQtL3qE8IHvUKQ33iVSVKV0KtYGnMx5TXplex7CT9UwwhJzIDaAAfIJ8qpdrtnm02j6Q21JZcIPZpEEJJ5CZEAz5VGnicrs037fonOhnV00vcT7XB7jEg3dIvHGkOIAcSFLJDqe65wpCglIJHEBP2tKurLZa5Z9i8Loz7rzZV5QsL4hz6+RpX3RYzDjlso5LHaI09pIhY96YP6BpzxnGrttUMWSnk6cRcQJ8kpJVHiY8qqq51PIrW5F1JxcFPW/M/GPYE5cWjjSuHiUmQAokcae8mCQOYHIZE1lOy9y5a36EKBSSsNOIORhRCcx4Eg+6nh/eJdt/hMOcTnGfaCY1g9nBqM9j9niTjBSlTV0h1sp4h7SQtJUjjTke6DHFGaYETVlJThFxktGRqyjOSlF6rkX28HC0vWCiUgqbTxpMSRABVHmkEH3HlWjbqtq/p+GNOKMut/VO/lIAhR/KTwq/SNJNyntG1NqMpUCkg6QQU/I1WfucXVourxokhPAglJH2kLUmeoMKI/8AFWYKXVcSGOhZqRvNFFFPmcecd59opG1DajEOOWik58h2aM+neQr4VoNJm+BsjaSzJ0Ito91wofOnOsvHd5Gngu6xc3i/yY/5N/tm6YMCbKMKsknI9i2T/wAOR8DS9vG/ky48m/2zdNVokfQLQjQMs66wWUx8qoXg8/wi5+Ny/ZxrI97w/frf5hP7V30rXKyPe/8Ax1r8wn9q7UsH4hHF+Gfq7t52eZIAydUpXKfrVonxOaR5Dwqbim0rP+QmLJKuJ9xCO6NEAPlY4joCYEDXvA5DWfgOH9vgaGgYK0vAE6T2yimcjlIE1SYRu4ebuG1uLaKELSohJUSeEzGaIOcU7SxEaedPzYtPDynkcVwQ84fh6GW0oQlKQAAeEBMkAAkgcyc6kUUVkt31ZspW0QUUUVw6FFFFABRRRQAVwvL5tpPE6tKE6SogZ9B1PgK5Yvi7ds0XHTAGgHtKPJKRzNUmz2yK8VUm5uyoIUT2LIJA4OpOsHwgmNRkKuhTus0tEUVKuXqx1f8Abkn/ANf2oMNoffjUtt90eHeIJ9KbtlcUbA4EWNywAAc7VSACeUAZnxHTypuwHZ9q0aCGUJQOiQB69T4mp6+Eax6VZaHBfUSdWberK9SjHd18ZHrzpTx7HnrVRW6xcFsZl1oJcQBHNKVcSR5pincuoOo+H9lclIHI+uXxqFlxOqTEHBd69q8oI7QBR0Dg7MnyVmn3TNNv+VUlJzIMGJHOMqpdpN29lekqca4HD/pG+4qeqh7Kz4kE+NI7+zuJ4UQWVi8tgfwefGEjUBJkpMfcKvKrHCMl1Xb5P9nFNp9Ze36NKYxg/bE+I/sr8YupDrcCDMpKTzChBBHMf20v4NjzVy2FtnwKVZKSoapUORFWQNLNtaMaUU9UedsNv12tyhxMcTS5g6GMiD4ESPfW2bL7Xs3yO53XEiVtnUCYkHRQ0zGkiYyqqxvddbPSpriZWZORKkE+KVGfQjWpWw+xv0FLnGpK3FqjiTMcA9kZiQSZJ93Sna9WlVhfiKUKdWlK3AaAaV8X2KQu7aumoQtKwXByWPveCvn56s5NQWr0znofhSUZOOqHnBT3ItVO6hCWdpLlBy7Rl3gEHPiWy7H6oVnp3aunkwoxpqPI1VbPDs9pbRQH4ZpxJ8CltzPxyAHupvBytUt5lGOjenfyZu1FFFaximC75v5w2H5Nv/1S6baUt8384bD8m3/6pdNtZWN3XM1MHsxc3i/yY/5N/tm6ZcAcLmE2qjE9izp4JCflS1vF/ky48m/2zdXW7xZXglvJJIQsdckvOBI9wAHkKqS7Hn+Cc3asvT8kmst3xtjtrcwJLagTzgLyHxPqa1Ksv3yfhLf8hf8ASFGE8VEsV4TL/YY/wZb+bv7ZVXNLm7r+Tk/nXfk3THVdbxJerGMP4UfQKKKKqLwooooAKKKKACuN9eJabU4swlAk8z7h1rtSLvOxiEot0n2u+vyB7g9ZP6Iq2lT6SaiVVqnRwciDh1wcWxFCHTwsp4lBsT7KcyJ+8rmr05Ct/wANswykBMAxyAAAjIAcgK85btHinEmQPtBxJ8uyWfmBXpC1XKEnwHyprErLNRWyRnUZOUXJ7t6kr6Srr8K5qVOtFFLlljkw+FiR7xzB6GutUS3S26rh66ciJmrVi9SoTIHgSAaimTlG2qJFR78fVq8q6fSE/eT6iuF4+ktqhSdOorrOJamH7Vrcw7EC+0JafJK0fZKgZUD0OfEDy4jykU9YFi4fbbcbJ4F6AjMQSCPcQR7qrN4Nily1e4vsJ7RJ6KSP6xI99fndun95MeAc/arqc2p0lLinYsgnCo48Gr8xupDu9snrPElW7w7VlxaS2cgtCXDMAj2gCSIVn3dafKzjfBhfdZuBqCWla6GVI8NeP1Hujh1GU8suJHEOUY5o8DSCKqXQAogciRVV/nMsghJLpKiAVJQhZgwCRKgBrI15Vy2UxAv23aq1ccdUeftOqMe4QPICoOlKKu1Yup1YylZMT9qr24sbsllxSWne+lJ7yJJlY4TkO9nlyUOtNiLk/wCVMIeRlxu8JVH2XAjumeqVL9TUbb3CO2tCoDvs98fkx3x6Z/o0u3uIKGF2T6TC2HgEwOaOMpOc/cT4ZmnqUlLJLjez9hOtFxzw4NXXueqhX2o9jeJdaQ4kgpcSlaSDIIUkKEHnka+1omWYZvm/nDYfk2//AFS6baVN8LZVtFYBOZCGCR4C5cUfgCaa6ysbujUwfdYt7xf5MuPJv9s3VhulVGCp/Ke/pVSb07rgw8pz+scQnLwlcHw7vqBTNsnZfR8ItW+a0BZ0z7Ql3lr7SRPgKgtKHP8ABKSvX5Emsv3yfhLf8hf9IVqFZfvk/CW/5C/6QqOE8VE8V4TLbdyP4NT+ec/oopipW3X/AMQc/Pn9mimmoV/El6l+GfZRCiiiqRgKKKKACiiigD8PvpQlS1GEpBUT0AEk+lYjjOJG4fcdP21EgdBoke4QPdWo7euxYO5xJQBnE/WJMegPoayGtPBQVnIycfN3UOY3brbXjxFBg9xDisvySgT4SoDzIrZ3drGrZQaddaQqAQlagkwSYOZHOc6zHctaTcPOR7KUJmdOJfFEfofCo222EO3eNutcQSeFJQVAxwJZSoaa88+s1ZVoqo5TbtbT8lVKo4RUUr3/APDa7LaBDiQU94HmghYyMEyPGfSpIxZvqfQ1gJ3a3KD9W615hS0ny9mpaLXGmD9W86oSNHgsZad1w6eBHuqhUqT+P+90XN1FvTf9yNufvWV5K+Rmq15KQe6qR4iDWQnb3F2QS6FHKZct05DTUJHPrUljfXcCQ5bsK8Bxp9ZUqan/AMKMtp/T/SCxWXeL9/8ADUa/JWOorOkb4GVR2lmR1KHufgkoGXvrjc702Y+rYcmdFLSMvMJPyqieDnHbUYhiqct9Bo20P71uPzSvlUDYFcWDB6cf7VdJOLbxXXm1NhptKVpKVe0o59DIA9DTpsL/ACez5L/aronSlTpWl5/gnTqxqVer/wBfyh1SqRIqs2kwQXdstknh4oIVE8KkkEGJHiNeZqTYu5cPTMVKpRNxd0XSinoxCw7d7atZqSp1X45y/VED1mmNllKEhKUhKRoEgADyAyqTdtwo+OdcKlKcp95k4QjBdVWApnI5g6isbxS+4ULtEjupuXFjnoOBInyB9efLZRWebtMNbvMeRxmEB1x4JIzWUErSjmNYJ8EnwpzBK7Ylj3ZLmejNjMOcYw61adzcbZQlWcwQkZSemnuoq7orUMgwLbu4Lu1bSQmOyS2DnqA0p0nwyXEfi+NOFID7vbbV3C0mQ2t0GZ+wz2JAnorLpAp/rJxr7Rehq4JdR+oj7zWi8qztkzLz2nI+ygEnXLjPLma0XFCAoIGSUJAHl/4j0pI2i/lbCfzy/m1Ttin4Q+Q+VVT8KK9fuWQ8WXL7EOst3xuDtrcSJCFEjnBXkfgfQ1qVZFveWDetidGUz4fWOHP3EH31LCLtUcxb7Nlnun/i9z+W18l05UhbpbnO5bzzQhYHLurKSfPvj40+1zFK1VluDd6SCiiilhsKKKKACiiigBU3luxZAfedT8ErNZZWkb03SGWU8itRPmlIA/pGs3rZwi7Mw8a71TVt0T3Z2ly4EcSkqJAEAqKWiUp4uWcjw4qiWePJvsXRcNNLQOx4XJ7w4whYGYyiIA0nh0qz3RMgWTivvPKB6d1tH9407BpMAQABoAIHppS1XEuOenbcYo0E8k77FWhsnQTXRVqocvTOrIUVnmhmKio9xh7bn4RttfPvISrPrmK7YrtTbMvoYeWAtfoifZ4z9meXqYGdWK7FJ0kVKzjqCnGWgpXWw9mv/QhPihSk8+kx6io3+bmz6Ofr/wCFN67FQ0g1wW2RqCKmq1RfEyPQ0n8KEXaPYS3atXXGgvjQOISuRAUOKRH3Zq32Be4rBv8AFK0/85P9ce6rnEbbtGXEffQpOk6pIBjnnSruvc/e7qY9lyf1kAf/AF+NXZ3Oi8z2aKVCNOssqtdMfLBOZPh86nVFsE5E+NSqUL5bkHEPaHl/WaiJcBJAIJESOYkSJ6ZZ1y2wvVM27jiI4kIkSJE8Uae//wA0rbtn1LZeUslSlOySTJJKBnVqp3g5+RzpEpqHmOAMZnQVjeyeOfRMRYuASA26Coj7hMLGo1QVDXnWp7Q3fZWjy5ghtUGYzI4U/Eisaw6zU8820nNTi0oGYGalBIzOQzPOnsCtGxD/AOg9Yo9soUCARmDoetfK+MtcKQkaJAHoIr5WgZh5u2Yc7XaC9cT7JXdKzyMKfgZeZFaRWZ7vlfwteTAJDuUiZ+kJMDrEHStMrHxniGvhPDFTaRUYrhROgeX82qb33uNRUefy5UgbWH+GsP8A0f2qqe6qqaQivl+WWU+/J/P8BWM71Fg4iqCDDbYPgeGYPuI9a2asP3kfym//ALv9g3V2CXacirGPs+ZJ3YvEXawNFNKB9ykEfEVp9Z3uts5ced+6lKBp9oknx0T8TWiVzFu9Rl2CVqSCiiilBwKKKKACq/G8datW+N05meFI9pRHIfDPQVC2n2tbtExkt0+ygHT8ZXQfE8utZTieKOXDhcdUVKPoByAHIeFOUMM6msthLEYpU+rHclbQbQuXbnGvJIyQgeykf1k8z/gKqqKK1oxUVZGNKTk7s2bdSwU4fJjvuuKHlCU5+9J9acKqNkLTsrC3R/7aVHOc1986eKqWt5e2CmEi3YWUuqhS1JMKQnUJBGYKtfIfjViOLq1Wl5mwpKlSTfkPoFLO2u2SLJvhTCn1juJ+7OXGrwHIcyOk1lC76+dQFld0tAmFcTqk6wYVprVS+4pSiVklXMqJJyyznOm6eDV7ydxapi3bqqwXFwpaytaipSiSokySTqSa0XYTbwtEWt4SkDutrVkU9ELnl0J00OWkbYTY/S4fT0LST/TI+Xr0q72v2RTdp40Ql5IyOgWB9lX9R5eWkq1WnJ9G9vPyCjQqxj0i38vND3XC6uOHLn8qxWyxbEVrRaIeeSpJ4QniKCnhBmVDOAJ9B4VpuEYYGGgjiUs6qUolRUqMznoOg/xpKrR6PdjlCr0r20ROTqPOkvdr7Fz+dHyVTmFRmeVJe7Myi4I/1g+SqIeHPkTqeLDn9jRLIjhjnzrvVSlZBkVLF93TOvLpVBa4lFt25NnceCI/5hVVu8teCxSfvqWv3Twjz9n41+9v73s7FY5uFKPU8R+CT61Gfxc2dnbMtI47hxCEtoSCo8Soz4dTKzAEZnLlTUYydLKuL/AtJxjVzPhH8kbeNjyEsm2SZcWUlYH2Ug8QB8SeEx0E9Jt9zm6d1x1m/uQW2kEOMo+24QZSog+yjn1VlGRmmPdruY7NX0zEwHH1ELQ0c0oJ73E5yUufs5pHifZ1+tSjTVOOUya1V1Z5mFFFFWlJ542+2Cu8NxBWIsJ7ZlbynDwJzR2i1EtqSJ7pBKeIZZjQkVcYZt1buwHOK3WR7L44AY1hZ7p5dNdK2+vypAOonzqirQjV33L6VeVLbYwbeRhql2qbhokOWyg4lSdeEwFQRpHdVPRJqXsTtam9Z70B5AAcTlnp9YB0J9Dl0nZbzCmnUlLjaFBQKTKRoRBE+VJlruWsWXku25fZUkRCXeJKgdQoOJVI8JHrnS7wr6PK3tsXrFLPmS33IFYdvHH8Jv8A+7/Yt16KxPZlbcqR30+HtDzHP3elYjvZ2f4HU3SZ4XYQvwWlMJ9UD1QetU4aLp1bS0ui7EtVKV48GTd2H8Uc/On+ginCkHdZcpAeQVDjJQoJ5kAKBI6xIp+qnEq1VjeFd6UQooqpxram3tcnFyv7ic1+8aJ98VTGLk7IvlJRV2y2JpL2m3hpblu2ha9C5qhJn7I+2dc9POqPFNoLzECW7dp3s8+40lS1KgZ8RSM+saZ++uuF7oMUfgptVoB5ulLUSJ9lRCvQVo0cJbWfsZlfG36tP3FB99S1FSyVKUZJOZJPM1zrXMM/c43ixL9ww1pknjcUOs5JGXgTPhTTh/7m60SB21y+4c54Ahsa5ZELIy8f7K0DMPPVWGEYG9cuBDLTjhJAPAhS40kmNImc69SYTulwy3PEi0QpXV0qdjMHILJA06fOmK6WywyeItstpTGZS2hIiAJyCcvlQwRiG2+2ybJHYswp8gAZDhbTGSiNJjRPvOUA5fgmFuXt1wlRJUStxZMkCe8ok6kkx5kVW3LpUtSlEqUSSSTJJJzJPOr7YnaP6K/Cz9U5AXpkfsr90mfAnoKVjS6Km8m426qq1Fn2NXtrdLaEoQOFKQEpA5AUPWyF+2hKo04khXzFdAZ0zorHuzcsrWCiiiuHTkm0QFlwJTxkBJVHeIGgJ/70HQV1ooroH5e9k+R+VI2626TwvN/alK/NMEZeR1/KFPLiJSQNSCB5kRzrHNl8U+jXiFEwmeBfThVkfQwf0aboQz05r0EsRPJUhJ/M2WiivilACSQAMyTkAOpPKkx0Qt516ONhozAlao1gkJHhMBXr408bnNlFXlyrFbpPdBKbZJzAiUlWmifZB+9xHUTSZhOy7mOYoothQtkFIcdyHC2nkkwe8rvFIz1k5CvS9lZoZbQ22kJQ2kJSkaBKRAA91blCnlgr7/s8/iKmecrbX+x3oooq8XCiiigAooooAKKKKACqbH9kbW8bU2+0FJXBJBKVSCCDKeeQq5orjSe51NrYx7Fv3PLaT2mH3LjTqTxIDsKTPTjSApI8YV76jYBguKuvFp+xDYSQFOl0JR5pHe4+Z7uXLKtqoqudKE+8i2nWnT7rE9G7dpSYedcOkhtRanqOJPejyIqbhu7rDmPwdmxP3lIDitZzU5xE5jrTHRUoU4wVoojOrKo7yZ+UNgaADyyr9UUVMrCiiigAqj2p2LtcQb4LloKMEJWMnEeKVcs84MjqDV5RQB5l263JXVjxO283NuJJKR9YgDPvo5iPtJnQyE1nirNYElCgB+Ka9u18KaAPK2y+36WWA0+Fq4MkKTwnu8kniUNOXhA5Zznt6befAwsnlxKCfWAY+NelHMPbUCC2ggiCClJBB1BEZ1WubFWBBBs7WCIP1DQ18Qmlnhqbd2hpYurGOVM84O71Fz3WEAeKlE+oA+VPOE4km4ZQ6jRY05gjIg+Rmuu2n7npCpcw1fAdexcUSnyQ4ZKfJU66is+wm1xPDlLbNm+UhUrSWlqTIEEpWkEacwSDA1qqthIuPUWpdQxklLtHoaPRS/he2zDo78sK6OZJ9y9PWKYUpJEgSDoRmPWs2UJRdpI1YVIzV4s+Viu09r2d4+mIAcURlGSjxDLpBFati+0rFt+FKgegQonnziNctaz9+zcxfEeGzaUVOAawICQAXFkZJER8BmSJdwcZKTbWghjpRcUk9bmh7N3XaWbCyZJbSDnOaRwmT1kVNa2YexNz6O2S3bpIFy8NevYt9Vke1ySFCZnhLfsfuvbtLdtt5ZdKAch3UklRUfEiScvnTra2iGkBDaQhI0CRAGcn45++rKWG6+eW3ArrYu9NQjvbUjYLgbNoylm3bS22nQJGp5knVRMZk5mp1FFPmaFFFFABRRRQAUUUUAFFFFABRRRQAUUUUAFFFFABRRRQAUUUUAFFFFABRRRQAUUUUAFFFFAH4cZSoQoBQ6ET86+pQAAAIAyAGQoooA/FxbpWkpWlK0kQUqAUkjoQcjULCdnba2KzbsNMlyCvs0JRxRMTA5ScvE0UUAWVFFFABRRRQAUUUUAFFFFA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382" name="Picture 22" descr="http://www.roadandtravel.com/yougogirl/images/luggage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4509120"/>
            <a:ext cx="1584176" cy="1195543"/>
          </a:xfrm>
          <a:prstGeom prst="rect">
            <a:avLst/>
          </a:prstGeom>
          <a:noFill/>
        </p:spPr>
      </p:pic>
      <p:cxnSp>
        <p:nvCxnSpPr>
          <p:cNvPr id="17" name="16 Conector recto de flecha"/>
          <p:cNvCxnSpPr/>
          <p:nvPr/>
        </p:nvCxnSpPr>
        <p:spPr>
          <a:xfrm>
            <a:off x="3203848" y="2996952"/>
            <a:ext cx="2520280" cy="1588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r>
              <a:rPr lang="en-US" dirty="0"/>
              <a:t>D</a:t>
            </a:r>
            <a:r>
              <a:rPr lang="en-US" dirty="0" smtClean="0"/>
              <a:t>eath rate</a:t>
            </a:r>
          </a:p>
          <a:p>
            <a:pPr lvl="8"/>
            <a:endParaRPr lang="en-US" sz="3200" dirty="0" smtClean="0"/>
          </a:p>
          <a:p>
            <a:pPr lvl="8"/>
            <a:endParaRPr lang="en-US" sz="3200" dirty="0"/>
          </a:p>
          <a:p>
            <a:pPr lvl="8"/>
            <a:endParaRPr lang="en-US" sz="3200" dirty="0" smtClean="0"/>
          </a:p>
          <a:p>
            <a:pPr lvl="8"/>
            <a:endParaRPr lang="en-US" sz="3200" dirty="0"/>
          </a:p>
          <a:p>
            <a:pPr lvl="8"/>
            <a:endParaRPr lang="en-US" sz="3200" dirty="0" smtClean="0"/>
          </a:p>
          <a:p>
            <a:pPr lvl="8"/>
            <a:endParaRPr lang="en-US" sz="3200" dirty="0"/>
          </a:p>
          <a:p>
            <a:pPr lvl="8">
              <a:buNone/>
            </a:pPr>
            <a:r>
              <a:rPr lang="en-US" sz="3200" dirty="0" smtClean="0"/>
              <a:t>			Medical care</a:t>
            </a:r>
            <a:endParaRPr lang="en-US" sz="3200" dirty="0"/>
          </a:p>
        </p:txBody>
      </p:sp>
      <p:cxnSp>
        <p:nvCxnSpPr>
          <p:cNvPr id="5" name="4 Conector recto de flecha"/>
          <p:cNvCxnSpPr/>
          <p:nvPr/>
        </p:nvCxnSpPr>
        <p:spPr>
          <a:xfrm rot="5400000">
            <a:off x="-36512" y="2996952"/>
            <a:ext cx="3456384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 de flecha"/>
          <p:cNvCxnSpPr/>
          <p:nvPr/>
        </p:nvCxnSpPr>
        <p:spPr>
          <a:xfrm rot="5400000" flipH="1" flipV="1">
            <a:off x="5400092" y="2528900"/>
            <a:ext cx="3818012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" name="AutoShape 2" descr="data:image/jpg;base64,/9j/4AAQSkZJRgABAQAAAQABAAD/2wCEAAkGBhQSERUUExQUFRQVGBcVGBUXFxcVFRQUFRUXFBcVFxQYHCYeFxkkHBcUHy8gJCcpLCwsFR4xNTAqNSYrLCkBCQoKDgwOGg8PGjUlHyQsLykpKSwsNSkpKSoqLywpLCkpLS8sKSkpLCwpLikpKSkpKikpKS4sKSwsKS0sLiwsLP/AABEIAMIBBAMBIgACEQEDEQH/xAAcAAABBQEBAQAAAAAAAAAAAAAEAAECAwUGBwj/xABREAABAwEEBAgGDAwGAgMAAAABAAIRAwQSITEFQVFxBhMiYYGRobEyUnKywdEHFBUkMzRCU2JzkvAWI1SCk5Sis8LS4fFDY2TD0+Jlg0R0o//EABoBAAIDAQEAAAAAAAAAAAAAAAAFAQIDBAb/xAAxEQACAQIEBAQEBwEBAAAAAAAAAQIDEQQhMVESExRBBTJxkSIzYYEjQlKxwfDxoQb/2gAMAwEAAhEDEQA/APUtL/CncO5BOKN0v8Kdw7kGuyHlQpq+dg5ftTtcpPYo3CFqYjFpUTTvKYtIThwzQCVwKvYCheJIW2TIQ76UHJVubxyBKFlJWxZbBhinslMLQY1ZykbRjcpZZ4RDWqQCeFk2bKNhoShSup4UFrEITEKd1MQgLFT2Sga9nWkQqntVkykomBXsxCGLFs2rBAPZOQWtzKwE5qqdSRbmKDlJVgL6Spc1HVAhXtUgUJoVl1NCLBcjCcNSSCAuNCeE8JQggYFFaMd+PpfWM84IUojRfw9L6xnnBQ9C0dT01JOkuIYGBpf4U7h3IIlG6X+FO4dyzKrnDnXbBZIUVfO/UqqVcc0hbozVVR4OaGqELWxkgp1cHJTbUhZ4kZK5tpOsAqGaxiHNtCKpEFZN7YpMqkLNmsUbTaA1IuiFiUrYUUNJQMpWU2krs2gruyNkBShZDdMfR7VMab+j2rk6inudapS2NWEoWV7ufR7U/u79HtR1FPcnlSNSE0LL93vo9qXu79DtR1FPcOVI0nBUvCD93Po9qb3Yn5Pap6mnuVdGRKvSlUcVCKsFo42kypEXxMZxjtV4s0rpUk1c53HOxh1qaFcxdG+zhCPsIV1IzaMltmJVNWyFazqRGCretEzJmG+gqixbLmKio1qukZuVjMLEriPuNVde0UwTLWjEjwyMt5Q0SpXA4TFFtq0yJDSRtD5HXBUTUpTEOB2X2z1XVWxa4GUTov4el9Yzzgq3wXENBAEZkE4idQCI0ZT/AB1L6xnnBVayLxeZ6UkkkuIYmBpf4U7h3IEhG6Y+FO4dyCC7YeVCir536gdakgazVoW20hkS2Z5yIQfujSPyep49S0uVUSi8U7SrhUpH5L+gtPoTzT2vH5o/mVXc2ViVIqRaqqVVpc4NkhsCSIxInKSiZVGaIiFMnBMFItwKwqq8Gvob08pIUJSleTJGNDcsOg2PptcS6SNUR3LN4Q2iy2K5x7qovzdugO8GJ1YZozSOmzZNHiuGh90N5MxMujPpXlfDLhsbeKYNLi+LLj4V6b0cw2LerKnTh9bDTwnwurjailJfh3abTV1l/nY9B0BpWx2yqadF1Yua0vJcA0QC1uzPlBbtbg+wNJl+AJ1ahOxeK8EeFBsFZ1VrBULmGnBN0AFzXTgD4o616zwQ4Vut9mr1HMay44sABJw4trpJPlFFCdOorNZmni/hNTByc6a/DySbavd/3YAJTtd3pkgFgJjW4Ot960Pq29oWoQs7g8PetD6tnmhaLzgU5h5UcD1ZTVCzq1pLTkhncJv8v9r+ioq6ba4RcI6R6l0KD2OWU4vuTr2+dUIR1rKrdaGHU/sUDUZ9P9n1q6TKNxFVtRQzqivNza/qHrQ9oLQQBeJM5gDKNhO1WzK5CpP5Q3jvUamj+Nq4sDw1rswCAXOG3XAKez+G3eO9UWys8OAYGYgk372ogYXd6khoLtdK6LobENwaBEYZABNYtCNpMltJjDcxLWsByBMkYnEIAPr/AOR1VD6VKm2uSBNASQPAedflouRYuHhu3NPnD0I3Rvw1Ly2ecEIcKh8nucfWi9G/DU/LZ5wRLQmOqPRkk6SXjQ5/THwp3DuQSM0x8Kdw7lm1XEZLtgvhQnq+d+oFppkiNocOsQg6ehrHdANKgSAASaAxIETkrdJ1HGmT8oB0RnN3DplAM4PWiB+NtAPk0j/tqzLxVy226Pp1XBr4NMOnJ0HkkDAQcyFKz8HbK1wcGUZBkEh0gjEEXhmoW+k9ouMPLlrQXNvGSQCS0RJzyhRZoauCDUtN0YSOKp05HMXklRJxWpPFwq7YXos8uqOdh/Zj0LWp2aVm6NoxUeTdg3IIcDlenI7l0lnpNVHJPQtTkpL4WBix86iaGpbPEhRdZgs20zpSaOdCcBO9kOI2EjqKjKQ6DRZmtpTQjrXo7iGuDC8N5TgXAQ+cgRsXlXC7gK/R7abn1m1OMJADWFkXQDiS4zmvV7Fp4MY1twmBEyMVmcJKVC3NY2sypDCSLlS7iQAZw5lvUVOpD62GfhfiVXBVEm3y7ttK2eX+dzy/glwZNvrmi2oKUU3VLxYXzdcxsQHN8fOdS9d4J8Ejo+z1qZqirfJfIZxccgNiLzpy2rJ4PaJstiqmrRp1b5aWcqqXC64tccI+iFv1eEYc0i4RIIz2iNiKKp045vMv4t4pVxs2oNqnl8Ltqv7uYqUpgk7JYCo3dAj3rQ+qp+YEaHLk7Bw0o0qFJji0FtOm3lVGNyYBrKKbwtD7pa1pa4t5QdeF0uAJEDHCU8hCXChXKpG5mNsjXVrtR7mMBfJa4NMjISQUS/Q9m1Wmt9un6aaH0swis8ASS8ACYBLnADHVmmOh7T83T/TH/jXS7a3OVX0SHdomlqtNTrpH/aVD9FjVaXdIpf8AEpu0ZaB/h0v0x/4kO+jXH+HT/Su/4kZbkZ7DnRzvyn9lnopqu0Dlt/O/hTN46QCymMfnHHs4tSqeG3c7+FW7Ed9CVmHLbvHepsAmS0OMRjewEzqISs7eW3eh7RYjVcxoa5w5TjdLhkABJaQcyhA9cg3jG/Ns/b/mUm1h8239v+ZUNsPFNDbpbmYMknHOXElRsXB6nVLn1KV+XGL0kQABg0mIz1IyIbYmUy6q3na7vaVtaOsJFRhw8JveEBRp3LQwRA5bQMgBckCOhbtl8NvlDvCiTyK/mR06SZOuAbnNabqRWO4dyzqhlaGnKINY7h3LNfTIXfDyoTVfO/UC0k66ydl49Qn0LPY+vAPtWrjjyXUXZ818LS0jTDmQZgyDqMEQUrTpOKRutDSeSCCScsc9g7wq1J8EXIpUqxpU3OXYEq27i8GeH8p2BunW1uqRkXdW057nEmSZJ1nE9aZJJpzlN3Z4+viJ15cUn9uyECtXROmzTcL3Kb2/f77spJRGTi7orRrzoy4oOx6XZ6oc0OaZBEgq6FynBHSGJpE/SbvGY6Rj+aV1TV3xlxK57/B4hYikqi7/ALnO29sVX756wD6VKwWQPJBnAThvU9MtiqecNPo9CrsNvZTcS8kAiBg52IP0QYS6MVzrS0uNZN8u8dQ/3GZ9LrHqWVZKd54acOU5pjmcR6FqfhDZ/nR0hw7wsihbGB5qCXMFR5loLpBe44ACTmtq8Ka4eHfMwozqO99jabodn0j0+pZbKYdWcz5IfcEZgXW+mUaOEtDWag30a4/gWXQtwD3VQ1zgaj3AAAOILiBAeWxhthTWVJJcNtQpOo2+LY3GaJpjUev1LnadWaQccyy90lsrTqcJCQQLPWmDm6gMeiqVmBkUoOYZHU2FjiOXlwGlDjz4zd0Foyg2z0S2lSaTTpkkMYCSWAkkxJJM4rB4QUvxlQDWJEbsFjWLSF9jRTbWrENaPxdKpUAIAEXwLg6SjRSqD4Sk6kTk15YXEbYY5wG4mcE5pRUe4tqzcuwbpOrNQVB8prKg3kBwPWq/dx/zg/Z9SptLb1GmPoOpn81zmd0LRNrsv5NT/R0vUr9lkZ93nYD913+OOpvqTHSTjrb9lnqV732U/wDxqf6On6lCbL+TU/sU/wCVT9g+5T7dP0Pss9SFqDlt3O/hRxbZvyan9in/ACoXiy54gan9GLVPYq39SdmPKHT3FDvtBButp1XkAE3G3gJmJM8xWjRogSZBMHYdRUNHVGsLy4nlXRAE4NnWSPGKE9iikpZoA45/5PaPsNHe5Pfqfk1fqp+motz3Tp/T6h/Ml7qM2P6m+tF2SZdmJFSkXNLTe8ExIljhBgkdq6Sy+G3ym94XPWmsHVWOExfp55+EB6V0Fk8NvlN7woloH5kdQkkkuAbnIcIdMUmWgse8NdDTBkZjbkqaNqY/wXNduIPcuW9kX4+/yKfmrmJxwXK/EJ05ONrpCKtUtUkvqei6aBNMxnBjUZumMVkWuzCmG0wXEASS55qEudnyiTIwXOUtK1W5VHRsJvDqdIW22uXsY44ktE6sQSDgNymeMVePDawr8Tq3ocK3Enc2ImMRIEgmNsAyM9aZDmmeNbAku5PX9wuduwrwWEWJ5kfzKLlFbtdvYmK5dUc2AAAIgRMk4nbqVl4SQCDGcTgdmIQhtUVy1gbUcS284E3WMBkkuiMdWcxhhJSstRrByntDqjzdbrIDQOvA4ZxjgM6xl2Z6DxLwlcFStTWa4fhj+X4fi4l20uH0bYaThUbMtIOALjBN0gNGJME4Ba44UWg+DStR3WWqPOYFiOeRBGYLY332gdq6c8Iqv0eo+tNMIm4uxh4LK1KSbev8FNntlWpJq06zDkONZcJHMNcT2q9jCcBiY2epQOkn1SL0YTECM49S0NCj8Z+ae8Lir071+F9z19Ka5XEgdthqamu7lW2i5zy0SXAkFuGBGa6iFhWPC1P+sd20wfSpqYZRtnq7FYV3K+WiKn6NqBpcQAACTjOAEnLWq7PZXVMWtnnkYSF0doZLHDa0jrBCyeDldop4uaJDMyB8nnUyw8VNR3CNeTi3sD1tGvY1z3QA0Fxxkw0ScEBazDHeS7zSuj0raGGhVF9uNOp8oeIedc5bcabz9B3mlZV6SptWNKNRzTuG6O4RtZQpMuudcpsbOAGDANpQeldJisQbt2MM5kdSH0dwbtNSkx/G2em1zGuAFOpUcAWgiZewTCttXB99Bt51Y1Zwji202jnEEk9JTqHArWFdTmNO+gKw8gjY89TmtPeHImxaBq1WB4rU2h04cS5xEEiJ40TlsQbTiRtAP2TH8ad1uu4Gpd5r8dkrVp9jFNd0aP4LVPygdFH11Cl+C7tdof0U6Y7wVku0ozXWZ01G+tVnSlL52n9tvrUcL3LcS2NWvweutLnWitAEnCiP9tY1e0F2GN0ZD0na7n6oCm62sc11x7XHCbpBgTzbkMXgEDbO6AJS3F1Gnw3yEHiDq4issPSXa9t/8Q7TGSIpMqVXBrH3MHEuuh0xAAAO89SBo15DZzdJwGED+4CLstcse1zcDMajnyde9Y4eo4zVu5w4fm4PEqEu7t9Hna/voHe0nUwA95eTJkhowwwAaAq7Pow1XPJrVWBrg0NZxYHgNdN5zC7WdaIr2lz4vGY5gO4JUbU5ghpiTJiMTlPYE6tkepKrXZBSaAC90Frpe686Q8HNbtmqO41k+O3zgsHSFdz2OLiTDT3Sujspl7PKae0KHoR3R1aSSSXjg8h9kce/3+RT81cyum9kf4+/yKfmrmUkrfMfqeer/Ml6jLb0VWmlGthI6HYjtvLFV9itXFunMHAjaPXrUU5cMjgxNLm03Fam1XrOaOSARMnxoGoc27HLchrS8PZLTB25kThPOjGuBAIMg4g7Qh69kGLhhrI1H1HnXRNO10aeCY2lGtTpVY2knaMlk88rS3WeuqKKVrAaaVjbycQ+0PxvE4OxmXOOsNPMXjwVbY9HNp8rFzyIL3eERsEYNb9EQN5xVlhP4tu7+ytqVA0FziAAJJOQAWi3F/iGOq1JyoRygm1Zd3fWT1k39Qe220UzTkEy68QMDDMZ+1cRlHTtJ2ZLfKHpbK5qvaTUeXkEamg6mjKecySd8alGVRYypSdoaDDCRdCmo/dnc2C0Nc7kua7cQezNaFSmHCDO3BzmnraQVwugXxaKZ546wQvQ7KeW3ym94RKs60uJ5M9PgKnFSd+zBWaOnwTW6Ktf0PUX2JvKY5t7HlB5NQ3sMy8kzgF2ULmLQIr1frJ62Md6VvWpOEU73OinUUnoAe41L5il+jZ6lY+wsMB1NpgACWgwNQEjJdnC57THxn/10/3lVRUocEb3JhW4nawFT0BP+Az9GwehD29sU6u0NqA8xa0gjrC7YridJn8XaDz2jz6iitRVNJ3Jp1XNhVj4QFlJjAyQxjWyXZ3WgTgOZVW3Tbqjbpa0DplZnGNAxfTG97B3lQdbaQzq0vtg+bKc8dGPde4llUb1ZZGI3Edk/wAKlSawEk02uJOZjUAIyQjtL0B/ig7mvPNraFQ/hFRGXGO/Na3tLj3KksXQWsinGl3NptrAypsHX61MaVeMg0dB9JXNv4Tt+TSJ8p/oDfSqH8J36mU29Dnec6OxYSx9BaZlXWW50Wkba+oyHGQDOQCw7RQJM5x8knDKMNiBqafrkeGBPitY3tDZU7NpcRD89oEg7wMQuCtiKdaV0rCrEzrU6vPoa2s1uv5LadUNdk5zg26yngDiZJc4YNYOTjmcgjrO0lzQYnwjjA5O/wCkWrNdpBjC8wSSQRAiRdESTlr5+ZZtauXkl2fYBsCxjVVOz1NMUnWxfG4WUbZ927L/AJ/btna4eMwb3sHeUPV0lRbnVaeZt5562i72rjoTgrol4nUeiR1857HSV+ENGCA2o6QR8lmf2kZorhZerUWcVE1KbZvyfCaJ8HFchKP0APfVD66l+8asOtrSavIiNSTkj3VJJJMz0J5B7I59/v8AIp+auaC6b2R/j7/Ip+auYSSt8yXqeer/ADJeo8JgnlILIxLrNbXMyxGtpyPODqP3grRpaTa8FsOBunMSMBPhD0wshE2Hwj5Lu5aRqNKxbDYenLFU5tZ8S/cuo6Ya1gAa9zgIgCBPlOgdUoO1Wl9Qy6ABiGCboOoknwj1AahrVQHp705Uyqt5GU8NThWnJLO7/cRSSCULIuEWN92ow7HNPaF6JJzBgjI5wRkY1rzQGF6PRfLQdoB68VpTHXhbykvQJGlLT87TO+j6qgVAe8uc5zml7jMtbdAIa1o5JcfFBzxXS2TR9O603BJAOOOYnWsnT7QKzABA4txgYZvb6kwqQnwXkxjCUOKyQKdIWn5/qpU/TKpcXlxdUqOe4gNmGtgNLjhcAx5RxXWULM242WjIahsWHUpD225sYF7MNUGmzVskFFSE7K8tQhKN8kZ/Fv1VrQf/AHVPWhdIsu0KoxkNqTJJdJDiSScSZJzXeMogZADcIXC6YP4m0HabQf8A9KipWpuCV3cmE1K9kefJFOUxS48mIJpUmpFACCRTJSgBJQpBMAgCddwLsMcGjpDRgqwpBPTouOQJ3AnuU66GlSfHJyIFIq02R/iP+y71Je1H+I/7LvUp4JbGZWAj9BfGqH11L941APYQYII5iIPUj9An31Q+tpfvGoj5kWh5ke6pJJJ8elPIfZG+PP8AIp+auZhdN7Ix9/v8in5q5lJK3zJep56v8yXqIhNKSRKyMR1bZqwaSTORyEnEbFSFJGhenN05qa7O5BhkJyEmqSGROXFJy3IhIpJ0FRl6BoepNCmfot7BHoXn67fgy+bM3mLh+0fWrw1Gnhj/ABGvobtPTloaA0MokAQJL5gYCcM0PaLTUqvvvFMQ26Ay8dZJm90JQdhSA5l0urJrhbHihFO6Lhpm0jDjKP6F+755UOrVHPL3PF83Ycxl27dmDDy8E469ieN6VwodSTybBQitEX09LWkZVWO8ukD5jmLJ0o0izVb2JuvJIECXEuOEnCTtR4adh6kFpse96uHyColOUlmw4Ur2OBKYpJLkPHiTpikCgB4SSCZAClOUxKtsvht3jvlWhHjko7uwFUq1w5DRjiS4xOQhoy5y7qRbrYQJLyBtLsO1M20k4hxPOD6l7Kh/56VKT/Fzs0ss1fK+u1zleIVtB9HWR1Qspti843RJgTOso99joOFUUK/GOo4uBDWh7IJc+kQ4l4BgYgZoOjbHse14cbzTLSeVB3HBX1dMUm8YKVKnSfVi+QWnk3SCxjbo4tpkExsCbSpYujyYQknFZSb7nVhZYJ0a3PUuO3wW0v8AUyK45RRmgPjVD66l+8ahrSMQidAH31Q+upfvGrxni1Ll46a3afvmVw7uonuySSS6T1J4Jbre+u8vqvLnkAFxgHDAZCIQxGE4/fnUsNcj79yg+NWWro1qjpxeqM3Tg82l7DYpEO3omxnEkYQABB2kegFblPR8CnxlpFN9aSxhMy26HBz3B0UwZgXoyXdTwFF0ubUkopuyyOOUm63Jo0eNpXdtvY5gzqkncmLjz9WS0NKVKlN1xzntcHFrgHmQWyCJB2wgqt5zGmXOIkYku58zvU1/D6VKTimm0r6Zfv8AcrQqxqpSdNJN2/uX2KuMI1+n0YKIqnb6+hM2Pv37+ZO10bN8kc2C4OXDZex3cqn+lew5eYGMelQfWI1/fvSI2Tvz7VQRtx3I5cNl7Byqf6V7FlS0O2/fYFJ9Vx+U6AMAHkQOjCVCcZ/tz4lQc4jp259uSFTiuxMYRi7pD3z47/tO9BUBVd41SPLd61K6VXfg4f0U8K2L3HNd3jv333T3pzWPjvHPfce4qDhnHRtj0pEH0HCJyw58UcK2C4m1neO/D6TvWo+2Xa3OI8t3VmoT0d/SmIJ5+9HDHYC19vdqOWeWKi621PGPUMlXl99epRjZ6vvPMo5cNl7GfKh+lexZ7ffHhEdWKR0g8fK+/UqY6PvtTGeogdmeSOXDZewcqH6V7Fot1Q5OO7D1KPujUBgv7o64yVLhO8Tv3FRPTGv0YI5cNl7ByofpXsXnSb9Tz0gIrRmkncay+8hk8oxkADOCyn4k/f8AsmHT3qYwjF3SIdGm1bhXsbGlNLt4+mG1Wtpuc2nxpbebSD3Q+qWuzIbGBwxSbpJtK3VaTbSLRQa2RVhuJIBu8gQSDhhzrFcxrpBGB1HAKqnRDRgIHNh1rqeInz1X7mXSU+VyrZHYVNO0oMPxgxyXZ6tW5Y1C2tdZbRUNsbRq0I4ugWMLq5LQ5znOPKN4ktAGUY7TllmsdOcDYqn2RpMloLueFfGYueLsppZFMNgadC9s77m0NO3rKzlkVsCRGqThMRlCFo6brsc1wqOa5pDgYBMgyHYjUgBPTvTRH3k9awrT5zTmldJL2NaeGp072Wrv/h1LPZO0iM7XU6qX8iS5QpLM6D1g8L9tjsP6Ce28s9ul4tBrcTQP+UWfihLYwZOGXWUBfg83ZG7GQq5xjb1z6kAblt0vx7R+JoUocfgWXL2AxcdeZjpT+3bPU4s1qIqPpAt5Lmhr2hgYxtVsEuuxOBGaw9JWoMpayGglwbImJcWh2WOAWbWrPpMsdbjrPUFqMGhTbddQEDXeJcBMGYxGtOJ18PGlToVYcS110bzFdKOKjWqYihNwecfVWsdPaLY573VD4TyXGMBLjJjYJVTqxzJBjxoI6nYKg2xnjDtWaHCva6dAVaVG+HHjqjb7WtbGDGEgFxMyTqHMnGLxVDD0+Oyfawmw2GrVqnC213ubN7mb9hnqVtPhjdAb7TsLoESaEuMYSTezKwOD2kA7jWVKlMinVNMVG+A8AkX2jYRj0hSqgYwZEmCNYnMJNj69KtShKCs87q386DjA0atKrOM3dZWdzT0twj9sMuGhZqUEOvUqVx2AIgmThjlzK+zcLblNrfalifdAbefQlzoAEudexJzWFvkdk/0wUHxqGGroSganRjhr/otH/q/pvLLsWmjSrVKnEWepfnkVKYdSZede5DJF2MhzYLOc/HVgkDv68taAOjdw3Oqw2An/AOvqy8ZZ2l+EJtDQ0WezUbpm9QpcW7KILrxwxlZTnDr55UOLJ356kAdFS4aXGtabFYHQAJdQlzoES43vC2ypjhz/AKHR272tntjlLmWkc3q596QdGzfiObBAGlovTXEPe/iLPUvzya1O+xuN7kNkXc43BaL+HUf/AAdG/q//AGXNkbOvPtVB58UAaunuEBtIaPa9nols40KXFl0gCDiZGGC1Bw3gD3jo44a7PiRvvYlcxOM/2/soudHTtz9KAOo/Dv8A0Gjv1b/ssjQnCD2uXk2ez1w6Ph6YqBkSYZiLs3uwLNu/eP64qF7HDn9WSAOn/D4T8Q0b+rD+dZenNPC0lvvezUbk/AU7gdMeHBN6I7Sspwz7Br60nTh1Y6+adeKAOobw9z94aN5/e3/fFVv4fSD7w0aNWFnxE7OWuW+8a96aJ5+ztQBraE4SCytcBZrLWmDNenxhESOTiI59y0z7IH/j9Gbfivb4S5U4YZbd+pR++of31oA1NMcIfbFSnUNns1Hi8m0qfFsfyg7ltk3so3FazvZC/wDH6L/VezwlynZuGH9FE79iAOntHDu+1zPaGjW3gWy2zQ9t4RLTewIzlZ+geE3tRjme1rHXl16/Xpca4ckCGukQ3CY2krGIneJ37jOpNG/D7jBAHXH2R4y0foz9V/7pLj3uxzTIA720WV9N92o1zHD5LgWmDkYIVTTn37IXUeyMPf7/ACKfmrmEvni3GTVhZUxsoTcbaEH44QMc9c7+ZAWbQNGm8vZTAdjjJMeSDktJMVXrZbFOvlsVg6jPV2bkHbdFMqgCo0EdOG3EYhaKSOtlsHXy2AqNkaxoaxl1oyDZ1554npUi1x1Ec2MIsJSjrZbB18tgF1M7D0DBOaXN2HrRiSOtlsHXy2AeLdsJ6xjtkphSds7Md2K0E0I62WwdfLYzuKcPknEbOxRfRdOAMbIJxWnKQR1stg6+WxlCg7xTzSMd6r9ru8V3UVsynR1stg6+WxjcQ7W13UVE2Z0eC7q+5W0AkUdbLYOvlsYftV/iu6j3pjZXj5Lj0f03LeTQjrZbB18tjANlfqa6dpGpMLK/xXDcMuldClCOtlsHXy2OcNkf4jseYnr51EWR/iu+ycemMF0iSOtlsHXy2OcNif4jh+afUoVLE/xHH80+hdMUkdbLYOvlscs+yVPEf9k9Q5lP2jUjwHbYg9Urp0kdbLYOvlscp7Qf4j/sk+hQNhqa6byNx9S62UijrZbB18tjkTYanzb48k96sZouo4hopPJJDQA0uJJwAAjErq0foH41Q+tpfvGqVjJN2sTHHSbSscn+Btt/I7V+gf8AypL6ghJMRqeR+yN8ef5FPzVzG1JJI63zJep52v8ANl6iTFJJZmRLUmCSSCBHNJMkoAScJJKSRJJkkAOUimSQAgkkkgBwmCSSAE1SckkhgMnSSUALYmTJIARTlJJSA4TBMkoASRSSUgOUdoH41Q+upfvGp0lMPMi0PMj3UJJJJ+el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http://news.wafti.org.uk/photos/UK/bab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356992"/>
            <a:ext cx="4046872" cy="30225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Characteristics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Occurs mostly</a:t>
            </a:r>
            <a:r>
              <a:rPr lang="en-US" dirty="0" smtClean="0">
                <a:solidFill>
                  <a:schemeClr val="bg1"/>
                </a:solidFill>
              </a:rPr>
              <a:t> in LEDC’s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146" name="Picture 2" descr="http://t3.gstatic.com/images?q=tbn:ANd9GcTQhnsqm5UQmoQrp-sUXrIHf_x7HR03QZ-ApHIhEgVB-GvZIwg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1844824"/>
            <a:ext cx="2615465" cy="2808312"/>
          </a:xfrm>
          <a:prstGeom prst="rect">
            <a:avLst/>
          </a:prstGeom>
          <a:noFill/>
        </p:spPr>
      </p:pic>
      <p:pic>
        <p:nvPicPr>
          <p:cNvPr id="6148" name="Picture 4" descr="http://t2.gstatic.com/images?q=tbn:ANd9GcQ1Ry99HAPjycSEYoNpp2gvb4LJYnV3tgFaht1SfjyZCSckRiG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76672"/>
            <a:ext cx="1728192" cy="17281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50% population live:                 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                                                </a:t>
            </a:r>
            <a:r>
              <a:rPr lang="en-US" dirty="0" smtClean="0">
                <a:solidFill>
                  <a:schemeClr val="bg1"/>
                </a:solidFill>
              </a:rPr>
              <a:t>urban areas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1547664" y="1052736"/>
            <a:ext cx="3672408" cy="252028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http://t2.gstatic.com/images?q=tbn:ANd9GcR39mcosIU8_IE5uAMXbHRgcTfwN12DGg56jTruL1FJAYCvzZI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852936"/>
            <a:ext cx="2619375" cy="1743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Supersized Cities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98" name="AutoShape 2" descr="data:image/jpg;base64,/9j/4AAQSkZJRgABAQAAAQABAAD/2wCEAAkGBhQSEBIUEhMUFBUVGBcYFRYYFhYVFBQYFxYVFhYYFxcYHiYeGBokGhYYIC8jIycpLC0sFR4yNTAqNSYrLCkBCQoKDgwOGg8PGTAkHCQwNSwrKjAvLykyNSktLSwsKSksNSosLCksLCwsKSwsLS0qKi0vLCwsLCwsLCwsLCksLP/AABEIANgA6QMBIgACEQEDEQH/xAAcAAEAAgMBAQEAAAAAAAAAAAAABQYBBAcDAgj/xABDEAACAQIEBAMFBAgEBQUBAAABAgADEQQFEiEGMUFREyJhBzJxgZEjQqGxFDNScoLB0fAVYpKiNFODk8JDVHOy0xb/xAAbAQEAAgMBAQAAAAAAAAAAAAAAAwUCBAYBB//EADERAAICAQIDBQgDAAMBAAAAAAABAgMRBCESMUEFE1GB8CJhcZGhscHhFDLRQlJyFf/aAAwDAQACEQMRAD8A7jERAEREAREQBERAEREARExADNbnIKvx1gkYqcShI2OnU6g9tSgj8ZSfahxOxXSp+wDFNINhXqL72ojnTTlp+8177Cc6yzOEWstSugrKPuHZR2sOQ+EgncoSSZ0Gi7H7+vvJv4Jfs7uPaDgP/dU/939J9VePMEoucQlvg39JxTiTOcFUCNhqJouDdhtoNvQSGyXP1o1dZp03AJ8ri626WmLuw8c14myuxqMLMmn4PB3dPajgS2nxG+Og2/CTuHz7D1LaK9I35edb7+k4TnPFWGxVNR+jCg4cEvTIPl+8LG2/b4TcoY7KSulqeK1f8wtdie9gbCZK5ZxlfY8n2PW4pxUk/KXntg7yDMziPBvtHbDV/CqOz4YmwL+8gvs3w7idspuGAIIIIuCNwQeRmcLFNZRS63Q2aSfDLk+TPqIiSGiIiIAiIgCIiAIiIAiIgCIiAIiIAiIgCIiAYYzlXHXtOO9HCEqu4NUbM/7n7K/5uZ6WG8tntCzxMPh1FQkI5Ou3vMqi5QfvEqp9C0/P2Z5x4tR3UWueXQDoJBfJqOI8zoeyNLS331/Jcl65m3mOd+NRoUGYg0dYA3OvW2oMLDdt7EeklMg9nGJxViVNJP2nBuf3U94/O0mvZxw4iUzi6wuzbrtcheQCjux/MT24kTF4tyjYylhKf3cOl3a3eswIDt6C6jpfmZo6fZOSzIi1Pak03CrZZ59Scyv2QYOnY1ddc/5m0r/pS34kzezj2a4CpS3pJQ0j9Yh8PSO7E7EfvXnhwTlowVBkOINZnfWW0hFHlVbKoO3Lc9TJHifDUcXhXoVmYI2kkowVgVYMOYIO45ETLGOhTy1E3LLkzkedcC+HqbD1qeJRdyaTKaiju9MHceo+krOh+hBnXMr4ayxGARKwqLyr+JVNUHvqB0j4FbHqCJV/aXwcaI/S6Xu3C1Sospv7tQDpfYEdD6TCVUZLdblnpe0pReJv8P8AwplJHLC/0G5M/SPs7xwfA0aZYM9JFV7EG37IuOw2/hn5l/S6ib9PTadR9h2cFsW9MHZqbEj1BX+/nNeC4JcuZY61130OOXxR9rDO4xETaOXEREAREQBERAEREAREQBERAEREAREQBMGZkfnuYeDQdr+YjSnTzkHTueQHM+gMGUYuTSRz32r57Rq0RQNtQc6X962jZrKPu38t+425XnJKOXeLVp0la+tgNhbbqd9+U98xeoXJdwdzvq1SY4Ay0vWat0HkS/c7sfgBIKW7ruWyOt1VcNDpOFZy/wAnTMPQVaKqW0IAAT1sNgF7n4T5xOTYV1s2Gq2P37qr/HQXD/7b+kkMNiaFO3uFu+xPrvNih+jeJrspOm1ua87k6eWrpe3L4mWTlLOUcfjJTFy8YIlq2Jthifs2YN4pPVPDtqLDvbrvaK1JcSVOHxCNTv5mclNHbUpGo36Ac5Q+L+J2xdcu52vant7ijYKAPdT+e+8ZJntRcVTYG73A2Nr320giwIsLG3fvNR6icp7ouv8A5lXdNuft/T4HY8syulRUa6lQk/eem1JCT2LC31MkMdkyVaVSi41JVUqVPYjmJoZAtOoxqLWqMrAWpswsNjqDWALD4+vOT60UQHSFW/YATLiedyiyj8x5vlzYTEVMNW5obK37Sn3W+kn/AGR4o0c4oBSCtXWh+ak/mBLr7YuFBXoDE0x9pRG9ubJ1Hy5/WckwOMeiyuptYghgBcEbgiRWpx3wX+ns/k18EunX4+J+uhMysez3ic47BrUe3iKSj25EgAhvmDLPMk8rKKi2uVU3CXNCIiekYiIgCIiAIiIAiIgCIiAIiIAiJiAZlC9sVGocHSamSNFUFj2BR1F/S5t85MZr7QcJh6hR6l2BsbC42Njy9bj5GRHFfF1GvhPsaiMjEhy19K7eQMACfesbW+7NWeqpWVKRaaLTXwtrt4HjPPBwnFgqpY79B2v/ADl5dzhcNTp0x5vCXl3fdjIbMuFjUXxTiqRRmstQip5mF9ium45H02lsrVsOr0Wq1ksaaEiz+YWsCNuWx5z3R67TwTy8fMtO1abr7EoRcl8Hz6lVFdlGqpUbc8hcknsB1nzmWNxHheLRSsqIdLM1l3O4Nrk2t32vL5Q/QKtVGoMDUp3YJb37DcC/WbuZcWYCrSemzga1KN5T8jy5g2I+Ems1unlHCnv5lXRpdVG7ep+9Y6M5hknEmLWmVoYfUguGCUKbk7b6rDVym9i+I8cKJWthSlI2VNVCmhVtipQWuCDY7D5iZw2SiiFb9MpqHBKsoqgkAlTyA635zafBGvpp08ZSdybDVrB5W8ruDY26C15ox10H1f1Ld6CeeJ44f/Hz6fk0cj4otcVaxo1CbjUpVWHxAtzvLVgOI6jVEAqo4JA8p1flLLmWS4PDCi1YKBTXSLgEsAAPpy+o7yu5RQy44/x6VQAkWFPSV1HnsCACe0sFqKa/ZnLf11Oblprr3K2ut8PuWxds0p6sOQ3VTf6T84Km5W4sCQL9rm07zjeK6FfVRpP9pZhpIIsVBuCbW2tOQnhemRvjKF+d9NXrv+z3mtbrKJQxGW/mW/Zmlvqm3KD5csM6x7DkUYGoB7wqnV8NKlT+f0M6NOOeznGUssV3r4hXWtsmhXsdB8xOoDfzAS/5Xx/hcRVWlTclm5CxmFesqaS4vuQa3R3OyVkIPh8cctt/kWSJgTM3SoEREAREQBERAEREAREQBERAEw0zPiq4AJJAA3JJsAPUwD8+5tlbhzWIFSlddRDgHbStj95b8+X3hPerWotga/gqyeelrRm1W3IBB525j5TZ4s4VajWZtNZqRsVrKgdGAUWJCkkWAtfrzsJtLkVOhgnLsftQh3sNuYDA2sd+m4I5nkeTvXA0p887eup9DWtp7mtuWWsYS8NufQhcRXX/AA2kuoavGba+9rN0+Y+s8M6P/C35eBSuO+7TTRKZY6Vr1PREBv8AxcvwlrzzhxzTp4gfqwKa0wNjYuAocHkwLaTv0kkann2V4tk387TQsiuLm2/N9CHytlfHUmo0zTQMptckKAPMST3/AJzSyyiWqOBSWtsfKzFQPMN7gj4c+sv+KxdRqbqMvpq7CxqeMpN9twCNuXSVNeFCahFVvCJV6gLMpQhBqcalv5gN7W3AMwjOEmowmm2uSef2xTrFLidi4dklvxPbrs8nhxIhCYYFBTOh/KDqC/aHkbm468+s8KCCviqQw9PRcpZdV913Zrn4Xt6SQfIK1ajQApEBEIU60BIdi4JB5HeZzbDVKVZcS6Gkbrp0sjguq7XsbgHTvI4Ww/opLO/X9k1d0VHgT9r2uvVvbbO/4J7jWp+meGtI3KrbS16dyp5DXa5N7/8AT+Eq+UGjTqpTr03WotQfaB9lOoFbryte17Xk5nWAxOIPmpNboDXR9HM+QtuBck2N+fS0isNwlXVgxp6rG4HiIASNxc3O3wtMrNRVNv21j478sc8mjoOGrTd1ZPHPZPr8c/Rnpkag5q4JsNde5te3v3Nush8Vhk8YU08o2UljYA9Sbnaw2tfmplq4f4brVMbVYWp1QrVLMwK2ql1uCt9wehHSYb2Y1NTDxVJBNzfmev3Y4lCKsltFrCfzJlrqK7vanjEUse/fci+L6aKKApMHpAEIQbjyrSD/AO+8l+B8MwxeHJwyoNvtA5LG68yuo8/hPDM+E/DpU0q1URaRbzk7faWbfy+nSbnBPDRpV8HiNQUVmZaatszAKzFrAbAhdr9x3mdMXbFcG+/5+P3Na3V0PSSgp5e/R75y+mOm52ETMwJmdUcCIiIAiIgCIiAIiIAiIgCIiAYJlU4kxdeqD+j0aGMwzKRVpirpqk33seW1vjeTPEOMqU6DtRo+O+w8O9rg+9+E4/mlTArdjh8fgam9wobRf0NibfATXunjb1/hY6KhSzY+nn+U18UbuU0gcToprjKFOmNVWjWqaqV+SKo677/wyWFJK1U61RmFtJcFlW+rkvTYDf1nxkeW3wY01GLv5zUc6ma48uo+i2E0cvatQ8cupL+VabfdLvZFsfi1/lOYqlXq9W+PktscjZtnLDknuWUYOouy1MKPSxX82mnxDhq6YV7ml4bVKBYBixB8anuna5tf4T2wuG1Yg4HUwSkGqFgTqKMqeGNXO3iO5/gHSbK5aMVgtNwlS4ViFBAq0Ko1XW42JTuPelrDQ0xy6o4lhrmQwtcbIub2yny6Gu3MyKelTxuHpseRIbuVZTZ1P4j4G8mXyHEgXNajuQP1Ldev63+7yOw3DL4ZbUqy6TYuGpFgGtYstnFgdrjflectPQz0u1kkp81+ehbV6mrGYy36cz7o41WqvTHOmEJ7DVqsPoAfnITjv9RT/wDkH/1ablHJ3o4iy1Rrr3NQtTLKSpZgyWcWFmta5tpE9cz4eeugWtXRVADgrSN72YAC7m/wtPK6Y13RmpLHn59PE2KtRTXap8Wy9P6kmZXMwdBVe75gDflTD+H/AA26SxYfKMSwu1WkvYGixa3qPE2PpvPX/A8R/wA+l/2G/wD1mFNbrk3xJ+b/AMIIaquD5+vkRPBONCYuto8d70lF69w6nWxFr81lzo07D+/nIbLclenWerUdXZkVLKhQABi192a53kmap7STUapy4YPdL79TQ1co22OUPBfQqfHuEIVWK6lVgwB91itzob6m01cuzxg4x2NdNSIVwmGpm51OLXIH5/lYCXPFU1qoyOLhhYic2wOV1MJmD06OHpvU96nVqHyop2Dae4PaWnZWoWHX5r17jyqS5P4eT9/TPXrg6vwri6ng06WIbVXSmjVL8/OX0g+oC2Pwk5KLwniyMV4SVP0iodVTG17DTq06aVNOwB6DsfUC9Tq6pcUSt1UOCx+/f5/ZeHuwIiJIawiIgCIiAIiIAiIgCInzUawJPTeeN4WQUXjfMMO1daVTFVsJVpi6VFuKZ1bm5HPp1Eqmd4zGLS0pmOHxCHvbVbnzU3/GW/8Axz9Iq1KeilVpg/fX68wQR2NpzzjKlhw4CYRabatOoWCltjsB2HpKh6uqbai9/l+mXtMW4KrG/k/2vqSeQ5+aJ8Gt5SPdPRhbYiWDV44TQdhWVmO2wVCVNv3wshxldLF0QGHnUAdiNu80MNwniaOrwMTVQNzHlbl6MDKKidEbu8k8Pqjy1ZWFzLzgMHUFUurguaQVqzop8QgmykKwKkc+Vt5nLw3jYqktRkZXDuwpqFdqq3LLcn/Lcdxy3lZwWVY4c8ZU/wBKfyEkBk9cm9TGYhh2DaB9FAlvLtfTR5Nml3MuTwWOuppKxLO5ZkuWINrGwtYC3OfJqC2/KVzL8rUVdV3OnqzsxJ77mbebY7SptOe7R1cdXanBYwsE9dHDsVTjPPCKrU6TaTRUP4m+rzuo0qelhuT2IHrNzhHGsKlImp44qVMQmprFlC1SFamw5i1iw5AEEdpVcVjkbEO1W5TSVYjmpLLpbkfvKARYgjmDyk7wRjHo1iNbPRqVClPWoV7MxUOLWFhUAplbDYoQANpZS08Y6P2efh6+ZFZmNmGdLn2JhTeLzn47bg9NUwQJ83iTZyYmGpiVDjvLKZWlWqByKbWbRfUVba3lIJ81tpcbyF4pplsJWsbEKWB7FfNf8JLQ+C6LXiZRbNHhOtUBpLSoLgsIHBZqhAq4hjsqAc9zbvy59J0ZZyHh3McO1eixq18fXBHhoo+xpE289hsLc+s68J3Om/rgx1q3i8c1657v4vyMxETZNAREQBERAEREAREQBI3iKtpwtY9lMkpr5hhRUpOh+8CPrIrouVckueDKLSkmzm3DjEUTUOxK/wDk9vwMpnE1dmr0dWwDOCB0YPZiT1vYS45fk700ZHufDZ1be2lfuEd7Xv8ACRXEPDT1KVR1ptqo2qO43puDa5X/ADEbken15CnHfvB0VU4xlnJvYbBFgr020tb5Gb9PH1F2dfmJE8M4u9Jbyy02BlZfmMmmeWc9z4oY0GbAF+ZnwaKzIUTRbRA8dD42vYfOR2aJdTJYKBNLF2mUJYkZxe5zDNcnqq7lLEP0PcEHn8vwlu4Wyh9VF6xA0GoUpgbAuzNqLX8x222FrDrPXG0eXx/kZtUKul6Y73H41BLezVzsq4PXIxlTFyyWhcRaZbGAcyAO52kLVx9pnCVtbX7An8gPzlZTTKclHPMwnFRi5ElUz2gvvVqY/jX+s8Dxfhb2FVWPZfMT8AJrUsz1M2mpRULcAslItUYdAthZb7XPPpNzK87/AEwL4dlpqqms1Py+cj9WrDtzPyE6CPY8V/yb8NuZqd7HGcfU2aGYPU/V4eqQfvOPCT43exPyBmM7uuHq69N9B5XI3XuZ85RnRdArHxaqu9MqNy2hrBtthcWuTPLjqofBqKvNwqj52v8AQXkmp0FVNMZxzltczyuTnZwYIzhjHuMIKg8Kmu3lpizEd2f+lvjL1kuYeLTv1Gx/lOW8P4pFOkm1KpqUC+5CgLrt0uQfoJf+C6JWk9zezaQe9r7/AIiS6G67+Vwt7PO3uJtXVGMW0WOIidMVYiIgCIiAIiIAiIgCIiAR2NyKnVqBzcG1mANg47NPanllNabU1UBWuCO9xbr6TbiQqmtNtRWXzMuOWMZOO4vBnB13pNst7oeljN+hmgHOXviXh9MTSII8wHlPWcdzHC1cO5R1YgcjOU1ui4LOF9eXrxLmi1Wx95clzIGZOPEoi5yR1tMnPj3la9DI2O7Ls2ZieL4jVKaM5boDPZM7Yc9viNo/hSRn3L6Fixjb/T8xPHFtp0Hsx/Mn+cjKWZ89VyD1AvM4vN1caVBJv0UzONUk0sHqrae575lmoHWeGW8QU2NRKjmmGQgMCRvqU8/75TOEylb669z2QXP1tN3EYyjp0tQcJYjakbcx8Ntjymzp3XGyKx5+BFfHNbUVkZPwjhmr021eWyi4OqmxBBs42IJI537c+RtGB4GemqBWoW1EkNRBsCxPNW821h0O/Pa0ruW1cvJuvi0W7qWC/MEW+ol1y/iKitNV8bxCORtuR02HWdRXbWlvPYopKed0eWR5VUWmfDanRBdjU0UdBZrKC253uQ2+3TtMZnkP6Z4tIuwFMAXB8zMBYAnp7u/xm7//AEqtsqm/QG4Y9gFte8lcowRp0/N77ks/bUeg9By+UwnXHUOCzlJ5fy2+5lGbg+JbPoc0HChovhxVplHfUBoNwACCF672253NzedLyfBmnRVW97cn0JPL6WE3CgPMDbl6T6klGijTY7M56f6ZXamVqSYiIm8awiIgCIiAIiIAiIgCIiAIiIAkbmmSJWG4F+9vzklEhuphdHgmsoyjJxeUc2zjIEpEgogPQspK/hK5i8tN9q1GmP8ALSF/q152evh1cWZQw7EXlE4r4EorarTp3F/Ml2sfgL/hOb1HZs9MnOMsx8m/qWVGqy8SKI2UseWJZv3Sqn6Wms+VuW0jEvq/ZdFYH6CWynlWCqL+qQfC6sPpPWhl9KmCKCBb83O9vmZV/wAzHLn8EbfGULMatXC+9oYnooZfqL2E3sux+IqAGnSTfrufytJXMOHlqB330LuSfeqv3Pp2ExhcM+CxT4eptbzITtrU8ivfsfUTc4lZS5RjlrmTKae2dzaoYHEAXqVNHqKCsv113kvh8PWVdWpKy901U3H8JJBm/hMUCvQ35gz2pU1Q3BAv0EpZXuWzS+RrzkzVpkEr9ktTVyPhjVfsbDnJnC8OFiDpaiO4Nj/p5fWbHDOBILVCLAk6f5mWC06Ps3suFtattz8PcV917T4UaWCydKZuLs37THUfl0Hym9ETpa6oVrhgsI02292IiJIeCIiAIiIAiIgCIiAIiIAiIgCInyzgczaAfUTXfHKOt5qVc3tyAnmQSc1czphqNQM2gFGu+3k2Pm3225/KRz57bqJp4nicAG7gbHttMZYawwnuUHE4DEayaNTCYi/3lLUy3rZSVvPpMFmQ5YJX/wCspH0JEhM1yDFu/wDwdI9no2TX2Y2axv8ACalPIcdS3qUMZo66KoU2+hlLLRUPdw+50sIL/tF/L8SX2L9kmTY6riKTYtKdGgh1GmGDM5X3AbXFg1jz6SO9sVLDtUwhrsysRUCuPugFDuN9rntJX2f5eKVJ6pFQPVsLVKoqOFHIGwAW5PLnsJo+0fhutinw74YqaiLUGhivnXytZQ2zHfkRvf0m/p6a66sVrZlbdYv5GG8Jbbbf6VvK+GtSg4bNE/dapb/yP5SdwmQZqp8lbC1B3LKfxCgyqf4DoorUxGBYOWIZKYei4QAedQSVJ3O23L0MneEOGctxlXw0bEagof3rAr95W8psRsOdjqFprS09Nr/qn696LONzUG55wuvApL5xaOwZZRKUaatbUFGrT7uq3mt6XvNqfNNAAANgBYDsBPqWsYqKUVyRzTeXkRETI8EREAREQBERAEREAREQBERAEREATQxeGY8iTN+J41kFdr0mEhseKg6GXorPN8Kp5qJjwnmDkeY45xe9xKticfUqK2gK76rFW0my2FiA+1ibgnpYTt+Y5Cjf+kGHyB/Gc9484WoYeg1YU3p1AQKZBFi5Pl/mdu0jsjmJPQszUUuZVaWMbD1aQZihOgFKdRrlmUBroDoChiT8pvNxmy1FWqjEjlqPjC97bh9gf9QHKVkIDWdvFChRYMdTFzbSeVzvubzFWoq16TmorrqTUwFtgwuCDvstug2+EqeBSliT+/0OwlpY7t88eHU6Hl/ESeYgkEkk3AW5+C7f3yEiuOs7D0aSX3NTUCDYjSp3B5j3hJ3FcKtpDJZlIupUggg8iCOc53xHSYYk02+4l/hq/sSxce7raTOd7PgrdXHK9I3Mu4lxalA9Wo9FfOdfnsgOksrHcG+2x57TqnBWbU6viVqaUi9Q21Ki0WKj7rdWIM5BSDrQKmmxU3YNzFz0A28uwPxAPSX32K4UsmKvugdAUPIXRjqHY3AmlUpOzMXuXPaNce4lPGMPG36Op4XFaywI0leY58+RB6j+k2Jr4XBLTLEajq53JblyAv03mxLaHFj2uZybxnYRETM8EREAREQBERAEREAREQBERAEREAREQBERAE4/7Rs+p4qqyE/Z0adYU97B66sisfkCQPn3nYJxbj7hSpR8S1N6lI1GqpUQajT8Td1YDpcX7G/MW3jtzwvBY9myhHURc3g5/gsL4jqmpVubXY2UfEybx3Bvh0y5xOGawvpFS7H4bSuat9t5kse0q1hc0d43xYalt8Ml14C45GDo4qnW89NKZq0UJ+/qVTTXsGLg+lmMrObZjUq13q1harU0sRbSqiwKKqjoFtzkNVou41qrFFIDMASovyBYbAk9Jv1q5ckk3PU9dtvykk5SUEmVukpqepssjg2aWKrufK1Rj6Fj+UtfAfHj5fUFGsg8F2Gs2K1KZO2rf3l7jtylXy3Pq2Hv4NQpfna38585lmlbFODUOt7aRsAfw585hBxhvHmbmo0sbouuUVwvr1z8j9QKb8pmR3Dr3wmH31fZoCRuCQoB/ESRluj51JcLaEREGIiIgCIiAIiIAiIgCIiAIiIAiIgCIiAYvMxEAT5ZQecRAI/FcOYapc1MPRcnq1NGP1ImqnBGBBuMHh/+0n9IieYRkpSW2STbLaRpmkaaeGRYppXQR2K2taUfOPYxhKpvSepRPb9Yo+GrzAemqInkoqXMzqusqeYPBXavsPrA+TE0mH+ZKgP4E/nJPIfY8tOorV62sDmqqVU+m5iJF3EE84N19qaqUeHj+x02jSCqFUWAAAHYDlPomZiTlaIiIAiIgCIiAIiIAiIg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0" name="Picture 4" descr="http://1.bp.blogspot.com/_u5JJ0SRM_xA/TJqbNURz2kI/AAAAAAAAAak/JN3LA-b43uk/s1600/super-size-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09600" y="2564904"/>
            <a:ext cx="3030552" cy="2808312"/>
          </a:xfrm>
          <a:prstGeom prst="rect">
            <a:avLst/>
          </a:prstGeom>
          <a:noFill/>
        </p:spPr>
      </p:pic>
      <p:pic>
        <p:nvPicPr>
          <p:cNvPr id="4106" name="Picture 10" descr="http://t3.gstatic.com/images?q=tbn:ANd9GcRtFIPLvhL2H-o3OpJQ-ss_5JNDZgODJjEb_dRvFUWnV1K5I16Kw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0"/>
            <a:ext cx="3563888" cy="3563888"/>
          </a:xfrm>
          <a:prstGeom prst="rect">
            <a:avLst/>
          </a:prstGeom>
          <a:noFill/>
        </p:spPr>
      </p:pic>
      <p:sp>
        <p:nvSpPr>
          <p:cNvPr id="4108" name="AutoShape 12" descr="data:image/jpg;base64,/9j/4AAQSkZJRgABAQAAAQABAAD/2wCEAAkGBhQSERUUEhQVFRUWFxoYGBgUGBoaFRgaGBcVFBcWGBkZGyYeFx0jGRgVHy8gJCcqLCwtFx4xNTAqNSYrLSoBCQoKDgwOFw8PGikcHBwpLCkpLCwpLCwpKSkpKSksKSkpKSkvLCkpKSkpKSkpKSksLCkpKSksKSkpLCwsLCkpKf/AABEIAOIA3wMBIgACEQEDEQH/xAAcAAABBQEBAQAAAAAAAAAAAAAAAQMEBQYCBwj/xABQEAACAQIEAwUEBQUKDAcBAAABAhEAAwQSITEFQVETImFxgQYHMpEUQlKhsSNzwdHwF1RiY3KCkrKz4RYlMzQ1Q0RTg8LS8RUkZJOi0+J0/8QAGQEBAQEBAQEAAAAAAAAAAAAAAAECAwQF/8QAJREBAQACAAcBAQACAwAAAAAAAAECEQMEEhQhMUEyUWGBEyJS/9oADAMBAAIRAxEAPwD26iiivM0KKKKqCiiiqCiiloEooooCiilqhKKWkoCloooCiiigKKKKAooooCiiigSilooEpaSigKJpKSsKr/aDjIwuHe8VL5I7qwCSzBQJOg1NZRPe1aJ/yTxpLSIBmCvUx4dKsfea5HDbuUwS1sD1uoK8lwqDL4CIHTbfrpWo9nL8HHObr0X91pdcuFutH8JR+OlFr3sEzODujzuWvwzVisMDr4HSNN/wqZbtidI9QP23pp6LyvDa391Zf3td/pJ+ult+9UH/AGW9/Stf9dZsYcH4RJHl18KaS9bUwxOhglQzDyJUEA/rq6S8tw2qX3rL+9MR6dmf+euT72rYMfRcTPgqN/Vc1S2CjrNtgwEiQQdfIbeXjUlMNoTH7eXOmmLy/DW496SH/ZcVp/AXz5sKX91BOWFxR/mIB8y4FU1y3E7a7+GoJpFneJMaaT13po7fBdN70EAk4XFf0bf/ANlIPepa54bF8/8AVry3+vVJftaARJ0010Ea6U9hrT6dwj012g+FTR2+C3PvRtD/AGfFf0E/+yoQ99GGDQ9nEW9B8SpMnlGeflNQrgRSM5j+UCPvOlNNggNNDpI/HSfCrpO3wXf7rmGiexxPLTswDqQNAXGbedJqQPefY/3OK8jbUH+vWZt2EDZoGYbFvi8YM+NdPbHxEzPLwqaO3waI+9OwDBsYoT/FA/gxium96OHH+qxP/tf/AKrM3oEEQOv3/fpTSlT0Aj5fLxNXR22DWD3n4eJ7LERMT2Y/65rr90zDxPZ4iOvZj/rrHdh4RsdvI6fjTosRrI18BIkRH7dKaXtsGvHvIw8x2d8E/wAWPLk3hXOK95eHtglkviN/yY/DNWJvQz5GUnOcoYdeU/Oacx/s+FGrmE1JbUGIGhOtNHbYNVb97eDO4vAdTb09NdefyrWcM4kmItJdtGUdcymI0Pgdq8it4UC3cXKEQqTmB7u+4+/XSvRPd9ezcNwp/iwNeeUlZ+6lcOPwZw5NNHSUUVHlJSUtJWWmQ96bRw5/zlr+1SvMeE2O5y119NK9L97P+jLv8u1/apWAwSygA/v8vlWo+jyn5qZYw8a/t8/Ko+N4iQ3Z21zudFnYc4PiRGg8Nqn2Vkgb676T+0VL9h8EhvXr0fAWAJOved5I9EAHmarvnlqbV68AxAUC85t5wJRJa4RzIC/CORIHrVtwL2dVFHareBEgEKSI5GNY9Kt8HiSWunI7HtXXuiNEJCycwJ7oGm33kz7fFFaVkgnSNCQToPhJHzo894mVZjGcEy3PyTLmB3Ec/truD4x89q4GLNsxcW5J+sqMV8NgfH+6tWqowytDnUZnClhGm+WDrPzqvxbJbIEjKxgz3RrrEaLoJOYQRHMGiTiX6pbfF7btCyWEgiD5kEEaeu+u8VacNwXaMfsjfl5CazntOi279tEIa4XUAruFaZDRtoNvAGK2HAbgFsrzBnTnMCareV8eE63ZC6KAB05VzibwUSxCjmTt8/nTOJ4hbUwzAEVVXOJAt3szpEQQIPjG551HOY2qbi3FWfMA5ZLkqihRuD9ob6fpqfjsKLVu2Oex843n7q4x/HMOQoVZyGVIBAUjSe7y/GqbFcaW42r5ugXlPICKrvPnxMXETAkiPD9dSLeN0E6TtPIcv11TniABGZXAP2lgeVJ2gf4Wny+IEmBM6jyo17P8T4gLep+sdOc+QGpJ30pvAWL90Zo7NNIlWZz4kAZEBie8fGIqDwi4DfVbjKodmDO5ClQm1pmPwoQZ01J5xXoN3htoL3b4WOS6jWNBLT98mo5Z8Tp8Mxc4DeUiGe5vrbb4f5VvJkaNNiT4c64XBYiCCbL/AMthaf1DZdfStnY4OixFwMeYuGVPkM0jfqafa3b0W4iICIGitbI0Ed5e75ED1o5f8lebY7EXLDjtcPdXnmEEGOYI1HnrRiL/AG2S/h7pZlEFX1BidPPzrd8a9nFKErca3lEgKfyRgT3rbAqPMRXneMwTYfEMBJ7gdyBEqSRJXUBsvj9Xxo7YcTae7P8AQ7gYoCqt8JmASSZ6HXbwr0L3brHC8L+bn5sx/TXl/FCGtsU2KnXlJ8/TWvU/d408Mwsf7ofiaVx5r1GjooorLwOaKKSo0yHvUH+Lbn8u1/apXn+D+Ea6ADbzP91ege9Ro4c/5y1/apWB4eZAmNv2/TWo+jyn5q4trCyIzHXXkOnhVMrXMLcbsTcyuDmyd4HUlWK8mWfIjoatUYadTHnprXdtJ115/t+NV6LN+zGC9qBlJUXXYyWds6zJJCxbMzBnUganWoycZVmkAE9Ezjl1ktv1zc6mnAowJdVMbEqCeXUeNScBat9xWDqz6rliMuvTaYo59EilxBxFxgRbZema6wJ09SOX99d4Pg91mGc5QD9osxMHQBQNNfD1raDgSsRLNHMaa+E8ql/+EoYAEATtpOkQTuaOdzxZLhXCk7UppnQz3twCPqjkOvPrVticMyAkiV/g8v01MwfAhbuF4XopG8HefWPlUrFsFRiTAg7+X41S5+fDDPiXvXMls5RqWfaFBIkmCAJkbcqnL7F/SAFS64A+s2Y67kd5Qd+c66aVR4HD9niG7VriJCS9rko6jcCRrl18961q4m3ErjbZEaC410jwJOeR86hnlZ6QbvsHZtrF4HL9oXGY8+8w+p/NkeIp5eE4VUUK7yfrZ5PMCNSvPYqaaxWHe53nxBY/wUm2Onxg5vXoKqbnDEDDPiGMnTK2UeSgMoHprRJL9T7nDsobte8ughSEG5+InQHlrAPLeKqbuAmIs93qYkADcOoAnXr+NFxHsnTEMwBkLdBuTIBIJO411Ig1FPE7h74uC88b2lfMNdO9HpyO9G5sycMcwUhpDQGIi6sg5Q8+o18N5rQew/FMVavDD51uWyCVt3CViI0ttrAIkxsIOm1VOB4RdJZnGVWCnvEsxynMJ5L3iep+dTcZgyxR0YpcQyjjcEcwOY2050Wzqj0XEXcQ22GTSNXuBpneFC8vMVVcRs3UGfsEJBAItk2jGp0bN3vUHfeqbAe8DFWwBfsLc/hW2ykxzjWdI0gb07jfeFcYTbwxXlmdlkdco18d6PPOHl/EpcdiHUKtthbiO8C2nmqrI11kxA51X8d4U5V7jEy6lDJGd2bKFIAgKJyhVA5EmmOG4/E3Tma2RbkgKHBJ1VoYxOWDsIHlV1hcE5fPdy6fCqjRdN/E0b6emqT2jsJawkHfIFHoo06xpNbf3diOGYUfxQ/E61m/aTEW0sXGcBgqE6iRpoJ9Y+dan2CaeHYUj/dL49aVy49/6xf0UUVHjc0hpaQ1lpjver/o9vztn+1WsBhCco5wPTn+qt/71WjhzR/vbP8AarXn+EaF8h+0ffWo+jyn5qxsbE+Y8o5VKtXBpPp+NQlfw9Kew0c9en7edaeqptpwZnT/ALc6m8M4oijLcjQ91twNTpVanQdfXai0BBJPj+jSjFkrUYDEjvMz6MxIkjQRECD6+tN4njgGlvUzE7gfLesyhEzrG/yjWqJOPP8ASpVbty0yALkTMGYsQCBvyI9KjncJLuty3GbpEaLpO2/PmaaOAuX1DG5uToREQSNIrOj2kTtFssGRyYAdSMx8G+E8ufMVa4bGvbgqdPrKdj0np6VTX/lZt7LoYLtMCNhPI7nxrpPZTDD/AFYnXkPmRGtP4XjKEd/uGPT5/oP31ITiFsj4018R+3So5XqVt72Ow5OxA/gkr9ywPupl/YqzMr3TrJABYzGhJ+IabGavxeU8x86j4viCoRqDO8EabGTrRJclD/gZbXXKrnX4ht5chy0A5VEa2B3VEBe6QANNdoFWWO4qLcsjZ2eNvgG4HORVVexLs0sQNxOwqx2xl+kv3oXSTofWOU8jVbwTgt7H5mD5EymBJUDvRGilmIOp1A1HWpN27l0mNNIO/XTxrvgWOOGLrIyOQ8hZNq5BBbumcp5xMdCDoq5SyeHbe7nEK0Wr6gxqHzZSpiCsCDBkRAOu5kVPuewN8jXEp/MtR5/EzDprWoTFm6oZFDxs1q6s66H4gOXI1XcV4hcWJZrYUkkXCoYr9pcki5HQa+Z0qPPM8rfagtYTEYIFjlvWtcxjKysNCNyNYESQDI15VocNiw9sOIgif+/T+6od7i9v6KwN1Lx72bsg2obcvvkO+8CsvwjHXLeGADNlBaPEAmCsiSOfrR0xlyTvbnFFcPc7hYMh1A0HLXy39K3Xu/P+LcL+aXavOsdjbhtOpYEFDOYa66dOlejewLE8NwpO5srUrjzM1I0FFFFHic0lKaQ1lpiPe4hOAEf7+1P9I/pisHhlJA08x8/29K33va/0f/xrP9esIpjToP1yNfKtR9HlfzUxTG0nrTuHEazvP901Ga5rOsfttUZcY1wsLaCAYLsYUH7I5sY5CtPTUninHhaQHLJdoVRuSaW6MRaCtcgBiAVy6gHnmDGDvvE7b7Z7G4ss1ohQly1eQNOoGZgFYHTTQcga0HtMT2YXWWVmEASe6MrFoloMSJ3C8hU255ZefDniVkv+SVyGdlTTTRmCHfbepnDfYTDstsBcWqsA0NkIt906OpWASV0MHfxqLfc57Dpl772mXP3R3mG8AkQ25jetFhnudqgu3LDXlUsjy5zAW07RgFhTplO3lSuXFvpluI8AwncfPiLZK5ra3MqOWXtMvdCCDKmB41obFzQZp1AkgDURqfLQioVy2pWywuW3t3UIttkcsO7f1l2JU/EJ06VU2DiGXPbZQlt1td5ZNxsgLgDlGon0oYWaej2eH2gvwhvE6/tpTDcNtsPhA13GlZ3AYkm2roxGYBhl58wY6Ea0tzjF1frbGDoJI+Xgaq9N+VLxfDezPVTp4jnGnrTTRA05fPSmLmNYySZPLr5T+AqLc4llUsToASTEQJgyem00b0Zx/EbVqDcdVJ1Enl108qj3/afDAa3l20gkg/KsjgbL428zaFRMZiBlWDB1IkxqPESedS+IjKOx3W2EBVSIzScxzwCxGYLIHIn6ombZubvD8VsHGdqzDswm+u/JYiYJ6dfCtdhsZburKsrL1Bnwg69I0rz7EYUi2NFGwMzAEwRMTp/8ZjVyYk4fiQsXluWRFtl1U79M5UCFDESPLXmabSZ+W4bCKRAA136jaNd4ri/w5DE9/wDlkkCNNjt/dXWGxIdFYEEMJnzmB13ERTztI2HnvvOmnpVdUKxgLanRBp4ab7Ry57eFTXIggfIjaBURWOYkAR1577GnDdMnrt9xMxVVA4wO4TGnT12H6udeo+wiAcPwwG3Zg/Mk/LWvLeJ3yLTDfTntHWa9R9gbk8Owp/ih+ms15ea/MaEUUUVl4HNFLXJqKxvvVaMCOhv2fl2gP6K89BOYmOdb/wB7LxgVP/qLWnXU6VgxMHfWD5wTz9K1H0eV/NKRLanTx1HjUbg3EmXDJCz2jXD3gCGGhyg9NT8uXKZcsZ1jqDy1E8/nVNh1dbYs5S+RjCFe6ZdYhxyPTqAIPKvRmhYyytq7mluycW3B0LZQ9vTXmgJUHw8K1nGcWeztQVuoLgdHtwdJOYNJ7ndLDSfMQap8Xae5fXtLS27dtCsErJL94/CSBqdByAFd8Oa0mNsjuBQbmdhu3ckByDMTsPuo5WfVjbYn6ONJFxCAZMTczKvd1gttHJgela3AYllZVW0iqki4FtXYVewtqBaOTQZ5BnlWRd815DmEm+rErBhQ0hoG2gLelXPGeLDCJYv2iL951KG44YKUFpHYlQwEsQmvLMelHLiezPFcbiR2YzKCttu1y2nUG2xaMoZdDAWTprNQeHplLiYyR6MBZDHX+Fm/YUX7CCzhPyjgNacoB9Z2tvdCH+Dq49BUbjl5VxV1TCKtm3dc6RmY5DpGkwpO8kTQxiTh76WrSA3E2aBI0EkDfbSDr1qh4RxlUxWIF29KBu6Wuggy5+EzER0FSsBh2dlvszBiItIyOciScpMrBLv3vAT41ZNwxGIUvZZS2WTbXZBqxOWdWkeNG+qg8UtuZW4m0Hvj1pvFLauWzbZwFI17wEnoDvGg5UyOBWMqEiwSzSfhBiGMQbJOwHOg8Fslcht2ROZJyDdZhgQgP69KNdZrAWMDbtXLtyxnC3BbGa4zD/JByTmMb5jzq9u4LAiwL5tEIwHwu4jXLsHA30mqj2bxaWLOKD2w4S8ncIgZiiLsRA5mIrSca4hZTBo9y0TbfJCLyzd8ER0PhRzvtWLwPh9/DDEIlw210+NidDlIhnI3PX9NUnF/ZvCBsP2KOvaOymXY6C0XBBzQOXjpEVr8DirFnABzZYWnE9nue8xOskRqJ8Ki8TxFpkwz21CL2raNrEWntEbwNx4aUSe0HD4fsgFUkADQanqdyal4cdZmNfLT9Vd8KwiYm+yODltlRAYqrMyswEjXQLP83xqTf4aiIzpKZWVSCzN3X0AM75bisobpprVdbnJdIHZGd4B+XjAnpTVzTbx2/XTWNxwVgqyzE6DoNZJ8Br9+0VHOP7y5hMxBjKddAcpmRJBlSd9RVb2he0V2LDbbeOxj9EV6/wCwaRw7CiCPyS6HevJONa2XEcjvsIGw/bnXr3sR/o/C/mU/Cs15ea9ReiiiisvASkpaSo0wvvgeMAv/APRa382P6K89xHE1SNCTMRO2h+/w30r0D3w/5la6fSrU/J/0xXn1/hpLDKQIkwZjUmQCCIk/tyrUfQ5XfTdGPpt64coOVQJJCjN47nz5mnLuAeAc+SY7z3O9AIPVVB05U5Y4bcU6nL1KlTI6AFNDuJqo4heVu5ZTvMdWdogHqdBzGsdOtV6LtbX1W4fytwXeiDMxYzu2WIjkCTvtS4PCIbghxaZCYXu7FYPeiDoNNND1mqzCWmtlRiLAyyO8VaIPwkFuR8gfwq9wnDLLqGVQQdNM2430J5dKM62dxGOfOnZMnaKwZWZAcoCkEMAdVMnSefgYj8SsYvEqouvZJD3CAEygZ9Drmk6RpGkCrPD8Oy6KABP7edS7iHQbgaRy8DrV0zcZ9V/BrmJdBaa7h1KJkXNbJOQLEqDzgkT+us/i7DvexTXLjOFZbY1Gqqwg5YIyqVOkjUzVrxAMvEMJb7uR7ZJWJBkXM5O5kDL+ioC2ALt1Ulu1Q5NPhJeGJ8NQZj62+msY1Ph5LGCsJafFW81y7bV/yebXMASSc28k8vwqxv28J2IvW7F3EKzFMqNcfJAG0/CNeXSqmzZw+JwlkXsVatPbUoJgmAZkqGBkGR86m4q9Zs4e3atY5glu21ybZVe1d7xJENqSF2jrRj6s8Rwyxaw6XHTEW0uDu2xcvZ1gzqmYRI5dDXHEOD4RLq2LrYlXKdoOze4ykayGkmR3Tp+FQ8XxkDCgZrWJAxLBTiCrEIBKtBIJOpE+Nd+1fHkOKtmzcw7W1SMyMucfGuWZkCIjzNQ+qz2Mxlkpf+kN3C6mSW+rlybGZ0HjpW9v8Nw+Jw6pM2tCCrQBlBUa+An5VgfZvhVr6LeOJbJb7QDQFjmCI8wu+n7dddZv2fon0a3eTNctMEnRiHDQWUmVGus1WqsLlvDPhVUurWSAFbfMdYiB3mmTtvNZv2ryocIiNKTcIPP6p5ACdT86ley3CV/8OSyb1tnR2clGlVOY92QR9rcVX8d4cEXBAP2qqbozrqDmVngRM6A8+RoY+0v2HeWxLuSFNsNbmAuqxM/aiDpVtx3F9lcxVttriNlYqYzKLVxR0JzOzeGY1l14lftW+zS2TGbsnUqwVCrAK6kbAHcfZHjLPEOLtfyKO0LIXVixXLLKqcuiqDO+0UTptyQreLd1uX88G5KdmoPwLknWOpY/zTyJq1t8Nt3UDBmQWyVUsQddHTP0Gw06tUGwzWbly0coW8p7PMQArSLkEkwrRmj051ND2r9+7a7VltkqiAkDVrrasTB7iEnU6FfKi3LXhA4pcLWnOhI6GVIkaqeakaj16V7N7D/6Pw2/+SXffwrx/i1zKW+AAo57nwsO0YoRoNPiAPMeAFew+xB/xfhfzKeHIVK5cxd4xeUUUUeIlIa6rkisqwXvkB+gpH75tf8APWVDCdevLc+XStd73h/5K2P/AFNr/nrGi4cw0O86baHmfurUfT5T81G4zi2y9nbBZ3UnYnuj4p01Ph41dex3syUi7lDwBrdGvaHV2VeQBIUTtlJG9VWAuM+KJTJ+TBLM5MKq94gRGpKkSdBK1rcJxAMwtBmBY3DCRmAzHKDoeRJOk6Cq1xLbVXxc/Se0S2ASEzkhjm0YH1zATl8tVIFZSze+iXRl71tmIdIhrbiRHSdNG2YRWgwnGBhs8j8pbuMJ0GcbMsddJ8wCKr+MEPbvsqsWZbaWwNczZxA03YKCoI5Dx0jF3F3bYRm3kAiOcgGdulNYq9Alpyjfy1/VUPgV7NZTX4QV3P1SVJ18h409jlzqwIGoOvSZH6a06sNxPi91r/0lCRGZgFkZbQhAunKCdR+unOG+0dztAL+gGmaACoYhSH+0uwPkda64hiLbW7AYnNatLav24Abus6gKSNNgT4FedbDh+Jw92zaXskuobZzaAkd4rCyJBER6aVmOM2VOG3NLgFm4GLHQ3CneJM90mDy0UQCAZOtKeEd1me3bBZxlAQKFVVOoBAOrMdTr8PhVaeF3LRcYLEXFRO8lsiS8HvICTJGWYB12qV7S3lTCdq1/W4AEYAy0wQdDIIWZPXxqtevauw3AlXEljlCONnEpnEQpAiQRO+koKvbeHUFlz2ikgEXbKIoMRlXQCOoGviarrVo3rTXI/JZottJzEKYDMoPd7w28NaffCu6tkUZtpjJlBH8EgEnXlrNFs35iRwbg9vEWL9sSLf0l4y66IqIBrOmkelV/G27O1fs2lMKwLmAD2aW7Kafymc7clYVGwdjFYVyli6gUmSrqx7xMGNZGgAneaexvFbiLiRibQL3WTDrkJAY5RtIO7OzfsKMWaO+yfCYs9mX7uKtB7c7C5baLggdQEbynpU3jeHGDtYZHJb8pcggFpJs3VURGpllUaVT8I4k+TCZdOxtXSoIlA+c2dYgkwrzru1OY+3isRdbtL9vNhCLuRbZWM47u5huQOs9DUNUzieJEpfVrV1bhtMtsFde8uXMROgnSRXWFxJypGUZEWbbEi4xUAd0Ec4/uFc38TiGBLbiSOyEEfPvDbkT6VCxeOJAUs1zQSbtgnKeinQ6DnVdPO1nxKwtzDu7RmVWOQyLisFbJpvpyNU/A8BbuYW3mDFu/MFgIzEAadAOnKqy/Las0nba4NOYEhiI6U0gkgSuXXTOfllPeB2ofd1ocfZy2bmhIImWJJOmksdSOQr2z2OEYHDfml+8TXgOHvXCl20xMZGYZtSsRp6/d6V777FtOAwpHOzbP/wARUrz8z6i7oooqPCK5rqkNRWH97InCWhEzirP/AD/orF2x3hrGug+XOtj73LZOFsAfvq1MDXZ6yti3vp4zOtbj6XK/iqVMT2GKcvGTcoRIbusVbLIzZXG0gSFrjGYwuWKq1wK6qw1WJBFsgRp0/mjnVjxXhwuxHdMEfjG2ojr+I0qnuriUzhRlLqAw+JXgsZBUALudzpO1HbKau0vA3SpZLgJaOYBOYEkISN5GUyRPeA87O9xg2RaRla2ykgnXQd2CDyAJI1Eb9aylzFXLOTI9y3dMjZQsaAZQskkmdZ5eNW1rgN8lnuXg1xwBcbdtN0BmI0AOkaRtRz81acKvB719k1QvIPLMZYkfzSk8pmrMXlW4mf4Qe90jefLn6VGwODW0oRF2HnO2/WpGIws6GNRM+m3jVdNPOuM497mIvPqvaNIIB+EhTbXQGDlAIPgetTfZPi2RhYJVlcZhl+rcAghhuDA15SJ+tVqeAIL1qyO4t+44JKA5WUKyQQQRIld+lPYPgFjDY/sLrF89sdk8kBXJYMjazqYgz0HOsuHqrd7OgKiQDJHiPLzOoqLj+AW7yk3s7G2rOEDZRqCzMAPrE7g7+HO17IjSNpEE+Wn7daaxysbT2UDdteGRWA+BSYdiw6LJA5mAK1XTL0854P7W4jC2yiZCrtOVlJifsnaDH/erDg3HWxWNti67ZCRCL3UBAmABG5Ak7xvvpq+Fex9i0jXL6EKHJRTmUi38KZ1B1YzrI5xVNwHhfYPcciGZW7Ncvetg3IUEHbMgzeSnwqOUl20OKcdsxCmRBk6gxDd0T1mqriXEO1xeFzrobrEMBsyKyqN+RKmPGpDKwExty8/u5VHs3WvYmxbFlosXS5u7LrJjbWZXXTyq11yng5wO9bTh6XHBPYXXBAEszF8yiORbMnkTVdwr2oe5icS16wBbIC3WXVrYQlVzHdgJ1I23iKtfZjFW5xCWtVN646MR3Aw2Mnpl5chVX7JWEC3bebM1+07MSdily5bYk7BWzLB5wajH8aFMMqtEyAdG8DMajeRBmuOwUddTG36udR7GKI31iBsOQgRXa4rmOXr0EDrWnbTsnQR4eHpUbF4K3cEFRG3iB578hpS38YADJUT1Mbbb1Gu8STqo3Mht/v0oukHFYG2lq5lGUFWG0+G/PSvZ/YwRgMKDysp/VFeJcQxANm5BB7rfD1jbTrXtnsSI4fhfzFv+qKxXk5r1F5RQKKPAKQ0tIaisV71D/wCVtT++bX3Zj+g1lLFwKJ0j9Z++tR71rebD2AdjirY1/kXayrNAEjQGeW1aj6XK/gE7HQydx660XLEn0qPcPaKMinKCDnWFQEEEQxIHy604cQwEhVZRuQGePMyo+Wb1qvTtk/al8uKTXTuGDvpcPP0I/XWpTHFnhRm6gZQNTtJI58hNVK+zDY1y+cM/1UjKhVTBGaASRm6c+YrbWOEXBYVWtWtFEroVmBJkAzrPjzqONy1ar7Nm7ILWnGkSFzRPgD+urAYTtE/JurciuqsDroVbUHaox4ncsZUOW4DpOmZeQVtFGuwJjXTUnWXjbrOsthi38kIWjrAaT5RVTqqsxPBHOXVrJVw6OVkKymdRsynpPIGmuNYEX7At3mR72YMLlpSpWNjPXw5ek1Jt417aTb7VgNwVaVnwZWK+Wg0ru3xC68nKh0meybPG4kbAn18qhZu7RuHYBUJZS7MYDNcuF2JAiddF8gPnU28Bv5ecjSo1zEAE51uDoeQbQhgAAAfDL86Zv8WdR3fo2u+a24fmdFYgHad/Sqv+jjgGeY6nltMTUW+i77EaA+FVmI4hnbW6RyBS1lDeZOv30+MYiKX7cDL9tDueUODmJ8IptpMUiDvIg6c9dtNhtXFm8QTlLDfbnt47ef6agX+Is5BuMjgiVW2dJnXMGKmfUioi8UXNDduF6B8oI8jIOvhtQ2sL14BMhhU3yhVUba6AQarrvGwe6ssYAgCdPqjTfwnSuMaxLd4MoA0zMOngQV5cqgKpY5UDbyVRTvppIExHQc6qbOYvH3Q2kW9dSSCR4aSJ+fpUA3l0zm7cM7ZiF9NZI8quGwxJXte7bEePrAGo5wJn7q5xIsCWFxYPwgQTueomZ5VFJgODrdWSqLB3Zn1G/wBqBHlTp4LZ+BQjseYmBt8REafPwpk8QdV3cKebKF8spK6a9J8Ipm7YbKGDArsMqgEGNJGXXUDXnRnwXG2ES06lBJSVYb6sBlJIE6SRPQ17n7CmeHYT8xb/AKorxjjVsdg8yWgJ5G0AxJ/pET1Ne0ew6Rw7CCZ/IW/6oNZrzcz8XoooFFR4hSGlpDRWJ96Z/IYfr9Ltx/Ruk1hsUA9xbecQDmYt8MA6AA6Mfh0Okda2fvXv5beEGknFLE6bWrv66xSh0Lhe8hOw+LUBtN9BmjU8t6sfQ5f8LHtQZS0TdcyJgOfIGeztj5eVMYnhzpah3tqd4zh2PPWNBt4+VdYPiVrN+USFHwKRlQDfMUmbh35EaetXtvidk/ArMOWRCAOmwgRp05dKrrbZ6Z7hE2XDXHhUzMoe08y2hllAjQfeKs8Z7YBwVVVPIMRp598/orviHtHnIW27rlgNAY7/AGhBjTaqM8SAud+2jyQO/ah5PMmCCPHerpenq81ZDjtwp8AbTVSWGkgaBSF01qRg/am9l0wwKiNQTry5LH3mm8PiMKQGVMOCROkBt+h2pHxFrQBLEwdeQjXc60TU/jvHcaznXC3AQd0KNI2nMQWWlwnFbDnv276nqXn+qT9wpmbLHXsNvtESflH303fTDBZbL0IQ2ydYE7SaHTFs93Av3XfLJ+Eu6/iopFwPD9s1pv8AjFj6ydPKof8AhJkVRaVyQAFVlIJ5EhtF+XSqbivHcUWzm067w2gYfzg09KM9GX9Xz8Jwi6jsWgyczAwDMd2YOsbioWFwmCe7mIRWAOVbSNI3GaFYGSPDT51W4f2gxrDVWYRoXUPIMb/lACI8DNURxDEnvFSSdFRgNjoCrEjnpPlRqYX62OJbC2FIF+8nPILSs+mxl1MDfc+ulZ3G4/Cn4WvDedAJnqcyAeWtRA0iBkI69iQd9zP6TXBe39Z1AP2VWR4b1CYJNjHYUjSwXO3ff0HxXMq04eIsNLVhFHKGBbaDorQPnVTi8TbyjKVkblgonkdAdfWusHikA7z3DGkW2toJ6bFvvqr0usRfddbgfKepOQ68gp/H5U2LdtgrhcrFgQVPwiYzbHXfx+VPXTY3IdTGzBmJ33MwflXYNs5e8AkcjDA6yN4HkKLpZ27kLrak8mC9NmLHvL6/fziM7anKujBiw12B21/DpUG1dAckSwn61vtIE78x11qVfdYl8+aZIAKyOUz8PpRdI+LuH6HcLhs7M2++XOCQRy1JMmvefZD/ADHDQI/I29P5grwbEcR7WybZBBkCQp13LTzEzXu3sUIwGG/MpsZG3Xn51mvHzM8ReCiiijxEpDS0hrKvPvfDb/I4VztbxIJPQFHEmsbisclxxkdWBUTDgGJEAiJ5ffXsXGsDau28t+32iA5o8RsdCOtUV32A4doXwqrMgAk+H2W3rUr1cLjTDHVYPB3J+spIn6w29SRU6xYXXugMZPdOUnYz3TNax/dpw2CPow7u8M4O0wTm8KLfuw4epDLZZTyZbtwMJ6ENIq7de5x/jC/4PItxn172kQH8Z74j1pu9w5NQEzE6ZsiyJ0nSCdJ+degXfYXB66X9NTF+5pP871pLXu6wRHw3o8b9z/q502vc4/xh7NllORUt5dRLrr1nugD7vnXb4Jd3CwPsoo156spI85rYf4A4ESotvIYARfuTJ5jvaGDXP7m+AJAy3tf425GhI1+R36U2dxixosIs5Z1ndjGu+/8AdXaYAHUMRH2SoPhuK2v7mOC5C+NI/wAvc29TXae7fBrt24/4z+dNr3OH8rEjDmYzN55kJ+9dKeuYMEgMXbbTNpED7IE861p92GBJJK3iT1vP8967/c3wcyBfGkaXn/XV2dzh/lkMTgLeXKS4n+FcPOCImsXxDAPad4RoJ7rIWIAnxBFezr7vsKNu39bzH8dKbb3d4Ymc2I2jS8w/Cm4nc4vIMPxsraYBnB15Lz6mPE1SlxBJInplkn769wb3W4Lpf9LzVDT3XYE7C+DMf5QTOp+zGwpsvM4vH8PiQRoQI1BjUmPA84HKncJjm1gnXWIUg69DOsCvZMP7q8Dblst1tD8T+vJRTf7m+AhmC3TAJ+MDoYBjr99Nnc4vJTxC5quZsswY2g+FSVKnQMTyE8tZPLavV/3MMEeV2CNw4j55aP3KcFO17/3T+qm17nB5JYvZgQGk6rOYyBP6qeFtASCARtJjryBnrvXp591mChoa8gBg95fPcqd5FJc91uEykG9eAB11t6HQj/V+P302vc4PJ8TYAPc+HvHU84JgxsBX0B7I/wCY4bWfyNvUfyRWaHulwpgm5fMEEd5PHonQxW1wWFFu2qLMIoUTvAEa1m15+Pxcc5NH6Wiio8hKKWiiuHtgiDsaTsBIPMT95k05RQM/RhJJkzvJMHQDbbau1tACBoK7ooGzZEzAk+FKEruKKGzRw4MabGdOtKtkDltP36mnKKoTLRlpaKaRzlpctLS0HOWjLXVJQN3LZI0MGmE4ao5mOQmI36dZNTKKBp7INM3OGoSSZ16GPH8dal0U0Iv/AIevOT5k+Gn3CnUsAbDenaKoijAjWSTJkzsfCOXKuruEBDAaZtyOo2NSKKDhEgAdK6paKgSiilqhKWiishKKKKKKKKKIKWkoqgoooqhaDRRQApKKKBaKKKAooooCiiigKKKKAooooCiiigKKSig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10" name="Picture 14" descr="http://www.bestnetart.com/acatalog/Makinen_Small_Town-Peop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010617"/>
            <a:ext cx="2448272" cy="2486036"/>
          </a:xfrm>
          <a:prstGeom prst="rect">
            <a:avLst/>
          </a:prstGeom>
          <a:noFill/>
        </p:spPr>
      </p:pic>
      <p:cxnSp>
        <p:nvCxnSpPr>
          <p:cNvPr id="12" name="11 Conector recto de flecha"/>
          <p:cNvCxnSpPr/>
          <p:nvPr/>
        </p:nvCxnSpPr>
        <p:spPr>
          <a:xfrm flipV="1">
            <a:off x="2915816" y="3429000"/>
            <a:ext cx="3528392" cy="2880320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				Migration: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Pull							Push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				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		</a:t>
            </a:r>
            <a:r>
              <a:rPr lang="en-US" dirty="0" smtClean="0">
                <a:solidFill>
                  <a:schemeClr val="bg1"/>
                </a:solidFill>
              </a:rPr>
              <a:t>			Factors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74" name="Picture 2" descr="http://t3.gstatic.com/images?q=tbn:ANd9GcTRH0vzbll4KPrUTaF28nGfsDukPM_QAP6OlcAoryuIF_a7nvB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27112" y="2348879"/>
            <a:ext cx="3316888" cy="2112895"/>
          </a:xfrm>
          <a:prstGeom prst="rect">
            <a:avLst/>
          </a:prstGeom>
          <a:noFill/>
        </p:spPr>
      </p:pic>
      <p:sp>
        <p:nvSpPr>
          <p:cNvPr id="3076" name="AutoShape 4" descr="data:image/jpg;base64,/9j/4AAQSkZJRgABAQAAAQABAAD/2wCEAAkGBhQSDxUQEBAVFRAQEhUUGBUXFRoWGhMYGBUYFBYWGRgYHyYeGBkjGRoYHy8gJScpLS0uFR8xNzwqNSYtLSkBCQoKBQUFDQUFDSkYEhgpKSkpKSkpKSkpKSkpKSkpKSkpKSkpKSkpKSkpKSkpKSkpKSkpKSkpKSkpKSkpKSkpKf/AABEIAL0BCgMBIgACEQEDEQH/xAAcAAEAAgMBAQEAAAAAAAAAAAAABQYCBAcDAQj/xABAEAACAQMDAgQEAwYDBwQDAAABAgMABBEFEiEGMQcTQVEUIjJhQnGBFSMzUpGhJGKxFyVTdIKD0ZLB0vBEVXL/xAAUAQEAAAAAAAAAAAAAAAAAAAAA/8QAFBEBAAAAAAAAAAAAAAAAAAAAAP/aAAwDAQACEQMRAD8A7jSlKBSlKBSlKBSlKBSlKBSlKBSlKBSlKBSlKBSlKBSsJpgil2OFUFifYAZJ/pVK0rxbtZmTfDcQQTuUhuZYtsMzbioAkBIUkj8WPvigvFKUoFYs4BAJAJ7DPf1496yqr+IsZWy+LjGZdOlS7XGASsZ/fLk9g0JkH60FopWjHrURtReb8W7QifewIxGV37iDyPl5rdRwQCCCCMgjkEe9B9pSlApSlApSlApSlApSlApSlApSlApSlApSlApSlApSlApSlArU1HV4bdQ1xPFCp7NJIsYP6sRW3VJ608PXvbuO6iuUiZIGgIkt0uAoLbt8avgLJyQW9sdschcbe5SRA8bq6N2ZSGB/Ijg1R9Z8GbKaOSOEzWqzZLJDKwiZs7lZoWypAYA4GOw7VtdM+FVrYuskMlx5itvY+cVWRufqjTCEckYx2qU17VpTKtjZ4+JkXc8pwVtIiSvmlT9UjEEInYlST8qnIRsnU1vo9hFDf3vmzwwqD+KWXHAIQc7fQM3sMnPNeel9W3l/H5thb2qQ7uJJroStjvzFbBgpx6GQEf66svgvZyTSyzTXUhuAm9WnOHKgDcxUAsSQTgnAyQABgD0tPBjT4mLwC4iYjBMdzIhI77SQckZAOPsKDeE2sqcmLTpB7LLPGe49WRh71qat1iBDJbaraS2azxvF52fOt23qU/jRj5DyfrVeOfyqXUHSFzpkguBql82nl1VnFwxktCxwsjo2Y54s7Q3AOK6b06s7Wu29eCZjkCSIfJPEQNrlTwCwPIGV9uKCp+B+oC40NInw3kPLAwPORneAftscD9KmPC3URLpUS7txti9sW/m8ljGp/VAp/Wou/wBL/YsjXtnH/u2Rt13bqM+Txj4mEd9o/EnbHIxjjT8AZS2ku7cBryZh9gVjJ/vmg6ZSovpnXReWqXSoUSUuVDEElRIyIxx/MoDY9N2KlKBSlKBSlKBSlKBSlKBSlKBSlKBSlKBSlKBSlKBSlKBSlKBVW6q8S7HT28u4nzMcfuoxvcAjILAfSPzIznirTXNOmPDGeK7V7qSBoIJ5LkMgJmu52L7JbhnHy7Fc4VTjJJ9aC/jVE+G+KYlIvK80l1KFU27yWVuVIHcGqtadOXEtl8TFO1vqNzKt6zHJXOD5drKOC0KRER4913d+8t12T+z5UAJ84xQEDuVmmjgcD77XNT9Bz6w8UZFkkt7vTbnz7ZgkrWqG4j3FdykYw6hl5GR+tbv+0CeTi00W9kOBgzKtquSe26Qk4HqQD2/WouXWpYNdvXtLGS6h8i1FyYmQNHIgcrtDkea3lMPkU57VYtL8RLOaUQNI8FyR/BuI3gcH+X5wFZsc4Vj3oIu667ZEMer6ZPaQzZjaUMlxCob5fnkj5QHPcr/pVm6Y0xLeyggilMscUSqshIO9cfKwI4xjtj0xUhNCroUdQyOpVlYAhgRggg8EEelU7w/QW9zqGmof3FncRvChJJjS4iE2wZ/AG3Y9e+aC5SxBlKsAVYEEEZBB4IIPcYrjFzr/AOzILnQLKFnvpbmRLcKD/BuEWRZWY92VWKf9vJ4Fdqqk/CxnqguyAyDSVZWx9P8AiXRj+ZUgZ9sj1oJuOaHTNOjFxMFhs4I4y5BGdiBBheSSSOFGTzinTnV8F7vEPmLJDt3xyxtE6hxlGKsPpYA4NefU/RkV+0JuJJgtsxdUjk8seZxtkJUbty4OCCMbjWPTvRcdnPLOs1xNJOqJmeUylEUswRWbnblieSaCw0pSgUpSgUpSgUpSgUpSgUpSgUpSgUpSgUpWOwZzjkAjP2OMj+w/pQZUpSgUpSgUpSghusLBptPuI4xmXyi8YwDmSP8AeRDnj61WomW0vrkC7sdURLe4RJYopLNXwrICAX3BsHOeRkdvzl9b6ws7TPxV3FGwGdhcFyM4yIxl259hUF0broWRoPImitLiaR7R5k8vfuzLLEFPzKNxZ03AFlLYGEoI7ROltYtFkMVzYM09xLcOHjmIZpMZy4O7AAGB9sZNZ6trUqp5evaVG1pnm4hPxEUfP1PGy+ZEvb5ua6HXwjPBoOc29nPYQrdaROb7TMZNmzeYyR9ybaX6iV/4bZ9e5rZ8ONSS7vdSv4d3w9xLaopZSrborZVkUg9iCwFNc0R9KZtR0yNjCW3XVkv0SL2M0KgfJKvBIHDAHtjmR8L7UjTUuHAEt/JLeSY7Fp3Lj8vk2D9KC21UtDAn1i9ugAVto4bBWB7su64nH6NJGP8ApNb3VnUvw0YihAkvrjKW8Hcu+PrYekSfUzHAAHuRWz0rofwlnHAW3yAFpH/4krsXlfn3ck0Gh1n1ZJYiFktfOjmcozmYRCNjjYCWUrliSAWKrkYJGRW7091RFdhwgeOaAhZYJV2SwkjI3L7EdmBIOODWzrujpd2strKP3c8bIeASMjhhnjcDgj7gVAdH9LXUE73N9cxyym3htlMasu9IizCSUsctKSxGe2B9+AlusNRngsJ57REeeGMuqvkqQpBfIBBPybiBnkgVH9E9afGoY5kEV0kaSlASUkikG6KeJjyY2BHBwVOQas7LkY96pfRPhybGfzpLozGO3NpEPLCbIPOMwDEE73z68e1BdaUpQKUpQKVVr/VNU810gsLbyg5CSSXRG5R2YoiEjPtnionUdd1dLiG1VdO86ck7VNxKY4l+qdxhAiA4Xk/MzgCgv9KoNpqepz3b2sd5ZbYEzNNHayMI5CQBB802GfGWP8uBnvivDT4dSuriZYtaHw8G1fNjsodjyEnfGhctu2AAFgcAsByQ1B0Wlc50iG6mFxM+uzfC20hUTrDbIkipGrSsCY8bUfcpYEg7D7GtS4N4mnJcHVrsXd1v+HtzFblpixZoEK+VlW8vYXOcJ82cAUHUaVzXUNK1G2+Hi/b0jT3MscQjNrA5bndM6lhnakW5iT/KM/UBR4r4Xr2v7fISGHzZXa1tR5RdwIYySOSyiRjwMBV/mFB0qlctsLy8kmuAvUafDWu0GZrW12vJhnlUcj5UXy8t7uRxtNY2WoX3wJvpddCxkyNGhsod8qbyIMLkNvkXYwXGf3oHNB1Sma4p1hf6lHJa2EWsSyX966ZjEEUAgjYHl2iUnOc8g9kY47VcI/ClJAPj9QvbtsEYado4wT+JY0+kj/8Ao96Dc1rqu4e7ax0qKGWeFQ08szkQ2+7OxGCfM0hxnA7D8+M+k+rpJZbm01BIobyzZSwR8xyRuu5JEL8475z24zg8Ckacl5p9pPpNnp1yb6eabZecGFlZsLM0xI2ssWOCByB6nFVlNBi1C9QXWpPHewRvHcLdpC3lNGQgjXJVZgSZGBGcBcnkig7dedbWEX8W/tlPsZkzz9gc1Gf7UbNgfh/iLlh+G3tZpM8Z4OwL/f1qldI6LcGSUabJptxbw4T4mTTlhDyZO5UMBHmbVxl+3z4Gasdp1XqYmlto7G1uvhgod4J2gRGI4h/eqw8xQASATgMucE4oN1uqtQuMCy0lo1bjzb6RYQp78woWkI7cj1P2NfF6Vv7k51DUvLjP/wCPYgwr37Gdv3rAgcgbe5pF4hSrIYZtIvBKgQuIfKuVTfu2kmN89lJxjOMcDIzsL4nWYLiYXEBiOHEtrMuzK7/mZUKr8uDyRwaD1t+mdO0yFrnyIoxCDI87jfJ7ljI2XLE+gPJPHesunJn1HT/MvoFRLly8cXzKyRbg0BY5yJeA4ZSMfKRgiqJa9VW2sXvm3d7BFplrJ+6tJZERrqRRnzpVYg+WM8KeDj7HPVLXWIJDiKeJz7JIre3sfuP60EUs91aYSRHu7YDAlTBuEHtJHwJgB+NPm91Jyx3bLqa2lbYk6+YASY2zG4AznMcgDDGDnjjFaPUvX9lYMI7q4Cysu5Ywju7AkgYCg4yQQM4HFR1z1BZaivwFx8RbtOwxFPHJatMFdS0aM4G4MPlZVO4qx7UGE+uXmoOU0pkgs1ypv5E8zzWHBFtEcB1B48xvlODjOOfkvhjvO+XVtTaTHDLciMKcYyqIgVaudvbqiKiKFRFCqoGAoAwAAOwArwg1SN5pLdWzLAIy64I2iQMUOSMHIU9s9qDnR0S40W5fUCZNRt5Iwk0j/NdWyKVwVYk+bH3JUBewJ7Zrouk6rFcwJcW8geGVdysPUfkeQR2IPIIxW3VAFt+yNSjEXGm6rKUMfAW1uiMoU9klA27fQjOewoL/AEpSgUpSgUpSgUpSgheoOmRdlCbu6g8vPFvOYQ2cZ3YHze32yar6eEdurvIl7qCSyld8i3bBpNvChmx82BwM9qvVKCix+EVuFdPjdQ8uRmZk+LYKS+S+QAN2ScknJPrWY8JbfyvI+Lv/ACduzy/jH2be2zZ2244xirvSgpkfhNZeUIJGupIVG0RvdzbAo7LtVgoUewFB4P6ZkMbZyyjAJubgkcY4/eccVc6UFN/2P6WSGaz3EDGWmmb377pOe5rYg8LNLQ5GnQk5z8ylx/RiR+lWqlBAnoLTsY/Ztpj/AJeL/XbmtG58KdLc5bT4RjP07k7/AGQirZSg57qfhRDA0V3pEEUV5ay+Yod5CkwwQ0bEsSuQeCPUD0ra/wBqC2/y6rZXFif5yvnwngHAlhzk8njHpV4r4ygjBHB/vQU648WLDhLeVrqdwSkNvG8jv9uBhf8AqIqlaBPBtlfUOnrye8up5biQnT1kCeYx2pG7ndsVcfqSa7Bb2UcefLjRM99qhc/njvXvig4xJ01ayZFn0zfxyYzvM3wZUZ4wzykZ/wAuPb7Vjp/R2tRoIrAyWUQZjtnvo7lQGO7CqkPy85PrnfXaahequrIbCESz7mZ2CRxIN0kznsiL6n/77UFCsNA1HSrGSWfVrSMbnkkaS3Mm52Y4Yy5EkjsNuMqT2UZwKx6Wi1v9nEwwWsZnLOJJXlW5cseZnD713kYwGPGBxgAVYNK6PmvJ1v8AWQC8bZgslbdDbD0Z/SWX/N2H9At5oOQ6rp12beO1fQ2S3DOZpke3vrh95LSNGZCpWR2JJcrxn5RwKg9Zg0/zF+K0qWw0+EodzWMgluCBjy2mBKoCQP5mYZ5BOa71UJ1p0/8AG6fPaAhWlT5SewdWDpn7blGaDnfRnhVBdudQubdorSTBt7LzHZRFyUeUsxJLE7wgIAz65xXUtS0aG4gNvNErwsMbCOBjgbcfSR6EYI9MVH9H9Ti9t9zL5dzCxiuIT9UMq8Mp+xIJB9R+tS17epDG0srhI41LMxOAoHJJoKk6avb/ALi3W1uYYxhJp5XSVlH0rJgEM47bh9WMnBJqAh6hvrXUpb2+0mdYZbWKIm22XIUxM7eYSpBC4ZuDyOO9WvonxBt9TRvKDRzR4LwyDDqrco49GUjByO2R7jNooNDRNdhvIFuLaVZIn9R3BwCVYd1YZ5B5FRviBpYuNLuYycMsLSI3bY8Y81GBHIwyivKPpd4dTF3aFEguVYXcRJAdwMxTRqBjzM5ViSMg55NT98R5T7hldjZHuNpyKDT6Y1M3Njb3LY3T28Uhx2DMgZh/UmpOqz4Zj/c1l/y0f+mfSrNQKUpQKUpQKUpQKUpQKUpQKUpQKUpQKUpQKUpQKUqG6o6phsYfMmJLsdscSDdJO/okajknJH5Z5oPPq3q+KwiV5AzyzP5cMKDLzSHsqj2zjLdhkepAMP0v0nNJONT1ba17giKFTmOyQ/hUesp/E+T9vesujOmpWlbVNSjX4+fPlp9Qs4cYWJfQNjJZhydxHvm50ClKUClKUFb1/olZ5hdwTy2l4F2edCR+8XIIWVGG2UD0z2/QVXdc8Kri8iZbvWZ5WABRTFGkQkU5DPEvyuO4wffua6NSg4mHj8hr2fURD1Bp7NGRPJGi5iD/AOHSFQoaCVTkFVJJPfgiuk9FdcQalbrLEyrMF/ewFgXibsQR3257NjkffIED4h2C2Mya/EgMltsjuEx/HgdljGM9pUYqQeOBg8ACqb1FoJa9h1y4VILO6EaPLZXMhkhMikJdlzEgVfpU8djzyeQ7nVY8Q9cEFi8ajdc3gNtBGO8kkg2Dj2XOSft961U0bVox5cWp28sZBxJNanzV4IX+G4Rz2JYjuO3cVuaJ0UsU/wAZdTvd3uMCWQALCCMMIYl+WIH9T9++Ql9C034e0gtgci3hjiz77ECZ/tW9SlApSlApSlApSlApSlApSlApSlApSlApSlApSq11N1h5Ei2lrF8RqMoykI4WNe3mzP2jjH9T2HuA2OqOrYrJUBVpbmdtkNunMkzewHoozyx4H9qjOlukpfiG1HUykl+2RGFJMdnGR/DiB/EctubnP6nOz0p0abeR7y7mNxqE4AeU/TGuSfKhX8EYJ/XGeO1WegUpUN1X1Mljb+ayNJI7rFFCv1TyvnZGvtnB59AD37UEpc3SRoZJHVEUZLMQqqPck8CqxP4r6WjFTqEJI/l3MP6qCD/WtGw6De8YXWtt50md6WYY/D2w9F2jiVx2LHIPbkc1cbTTYolCxRJGo7BEVQP0UD2H9KCsDxd0r/8AYR/+l/8A41M6V1fZ3JC215DI5JAVZFLHbycLnceOc47VKlB2IFaa6Hbif4gW0PxHP73yk8zkbT8+N3Ykd/Wg3qUpQUjxWlElrDp4wZNSu4YQufwLIssrkd9oCgHH84qn32iQ2d/Npl1dXqaddwmS1ihMkigFmNxb+Wsb5xy2QOFPfJzVq0Vv2hrk14GJttKVrSHvh53H+IcHOPlGE++QfSvTxdtXWxW+tztudNlW4RsZ+X6JFx6qVOSP8tB6+Feql7NrSRmMunym3y6NG7xAbreRkcBl3RFeCM/LV0rnel3UsGuRmeWBxq9mdpgRlV3tsOjHc7HmJ257cKPz6JQKUpQKUpQKUpQKUpQKUpQKUpQKUpQKUpQKUqldWdXTNcDS9KCvfOMyyn5o7FD+OTAI3n8Kn7ZByAQ9OrOrpPN/Z2lhZdRf6ieY7ND3lmPYH+VO5yODwGlOlOkY7GNsM0tzMd01w+PMnfvkn0UZOF9B796+9J9JRWEJSPLyytvmnc5knkPd3J+5OB2GT6kkzlApSlAqldQxeZr2mo+dkcN5MozwZAqICR7qGPPJ+apXqLr6xseLm6RZP+EvzyE4yBsTLDPucCqWOqZLjW9OuG0+4t7Zxc26POApdpIxICIxkqPk7k4IP+U0HVKUpQKUpQKqfiF1JJbwpbWeG1C+fyYFz9GR88x9lRec9s49M1l1J4hQ20nwsCtdX7fTaw/MwODzIw4jUepPIBzjFYdIdJyJK+o6gwk1K4XacHKW0eciCIegHqfU578lgluk+nUsbKK0jJYRLyx7uzEs7H82JNV3xg14Qad5HO7UJFtchDIVV/4jBR9TbMgLkElh7Vea+FQe47c0H5nt9XS3lgtbawuIbyOcojuE86ObACbXwgkD7vnhkBAD/Ky5zX6M0W4le3je5h8qdkBkjDBgjeoDKSCPUc+tZX2lRTBRNEj+XKkq7hnbIhyrj2Ye/tx2rboFKUoFKUoFKUoFKUoFKUoFKUoFKVzNLq419n8ieS10eN2jLx8TXjKRnBIzFFg/fPqD2ULPrHiNp9s/ly3aGXO3y48yvn2KxgkH88VGp4mtJzb6RqMq5OHMAjVhjcCpdskHj0Hf9KsOg9K2tnGI7W3SNVzyBliT3Jc5ZjjjJP2qWoKHe9QajdypZwWE9kspbzLuXy38pBnPlhGKmQ8AEk43ZxxkWfp3pqGyh8m3U8ks7sdzyufqeRu7MfepWlArxvL1Io2lldUjQZZ2IVVHuSeBVM1HxCeeVrXRYBdzISsk7ErbQEfzSD+Ifsp/WvOw8MmmkFxrN217KpysP8O3iPHaMY3HjucZ9Qe9BsyeIpuMrpNnLeHkecR5NupBIP76TG8jg4UHIPevKPo6/uju1LU3Rd2fh7EmFAMn5WmI8xwRwRx/71d4ogqhVACqMAAYAA7AAdhWVBCaH0VZWZzbWkaOfx43Of8AuPl/T3rX690F7qyZYCBdQOlxAeOJYm3oMntnlc/5qsdKCL6Y19L2ziu4uFmTJU90YfK6HtyrAj9KlKoOiSDTtYmsWyLfVGa6tieyzYzcxDnjPDDgd8VfqCreJurT22lT3Fq4SWML8xXeVUuqMVBONwByM5HH6iMtvD+4ljU3Ou3sqsNx8kpbhweR9IJA/X+lWzqDShc2k9s3aeF4/wAtykA/mDg/pUV4bal5+kWkmMHyFjP5xZhb+6Gg3+n+lrayQpawqm7G5u7yEerufmY/mfU1LUpQKUpQKUpQKUpQKUpQKUpQKUpQKUpQKUpQKp9z4R6XI5drFQzEk7JJUGW78I4A79gKuFKClR+EVjGc2xubY+vkXUyZ4xzljWI6GvYR/hNcuQAchblEuRj+UswDY9Mg1d6UFMEeuRsQH0+4T0LCaBgfyXeuKhtT0bV9SljtrxUtLBSxna3uMm4UrgRjjcBnIOcAh/XArplKDV03S4reJYbeJY4kGFRRgD/yfc9zW1SlApSlB5zzqiM7sFRAWZicBQBkkk9gBVBt9XvNZ3GzdrLS84Fzt/xFyQefJB4iTuN5yf7gWHr7QJb3TprW3kVJJQoBbIVgHVmRiOQGAI496hrXU9ZjjVTpdmdgC7Y7rYCBlQEDKQoAC8Enj+wbVn4T6cjrKYHknRxIJpJpWkLhtwYtuHIOPT0q4VTR1Bq3JOjQ49B8eue+O/l4+/6ivVdc1U5/3RApzgE34I/PCw9v780FtqleFJ22tzbZOLTUbuEA44Ak3j8h8+f1NfJNX1p0Ij020icesl0ZA3Posag9vc/+K2ugemLi1FzLeSxvPe3JnYRA7EyAMKWAY+3PsPuaC2UpSgUpSgUpSgUpSgUpSgUpSgUpSgUpSgUpSgUpSgUpSgUpSgUpSgUpSgUpSgUpSgUpSgUpSgUpSgUpSgUpSgUpSgUpS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8" name="Picture 6" descr="http://www.seduce-her.net/blog/pu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276872"/>
            <a:ext cx="3096344" cy="2203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00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CASE STUDY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Mumbai (before Bombay)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englishvg1.wikispaces.com/file/view/map.india.bombay.jpg/31228631/map.india.bomb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345758"/>
            <a:ext cx="4104456" cy="45122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45</Words>
  <Application>Microsoft Office PowerPoint</Application>
  <PresentationFormat>Presentación en pantalla (4:3)</PresentationFormat>
  <Paragraphs>43</Paragraphs>
  <Slides>11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Urbanisation in LEDC’s </vt:lpstr>
      <vt:lpstr>Definition:</vt:lpstr>
      <vt:lpstr>Causes</vt:lpstr>
      <vt:lpstr>Diapositiva 4</vt:lpstr>
      <vt:lpstr>Characteristics</vt:lpstr>
      <vt:lpstr>Diapositiva 6</vt:lpstr>
      <vt:lpstr>Diapositiva 7</vt:lpstr>
      <vt:lpstr>Diapositiva 8</vt:lpstr>
      <vt:lpstr>CASE STUDY</vt:lpstr>
      <vt:lpstr>What? </vt:lpstr>
      <vt:lpstr>…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Urbanisation in LEDC’s</dc:title>
  <dc:creator>Demo</dc:creator>
  <cp:lastModifiedBy>Demo</cp:lastModifiedBy>
  <cp:revision>10</cp:revision>
  <dcterms:created xsi:type="dcterms:W3CDTF">2011-03-28T18:09:10Z</dcterms:created>
  <dcterms:modified xsi:type="dcterms:W3CDTF">2011-03-28T19:43:49Z</dcterms:modified>
</cp:coreProperties>
</file>