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6" r:id="rId11"/>
    <p:sldId id="265" r:id="rId12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82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s-MX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s-MX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F81B4B-77FE-417B-AE96-0CF64FC5D25D}" type="datetimeFigureOut">
              <a:rPr lang="es-MX" smtClean="0"/>
              <a:pPr/>
              <a:t>08/11/2012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DCA2D3-B226-42E9-A95C-291F07A53529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xmlns="" val="3634678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MX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MX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F81B4B-77FE-417B-AE96-0CF64FC5D25D}" type="datetimeFigureOut">
              <a:rPr lang="es-MX" smtClean="0"/>
              <a:pPr/>
              <a:t>08/11/2012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DCA2D3-B226-42E9-A95C-291F07A53529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xmlns="" val="7874216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s-MX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MX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F81B4B-77FE-417B-AE96-0CF64FC5D25D}" type="datetimeFigureOut">
              <a:rPr lang="es-MX" smtClean="0"/>
              <a:pPr/>
              <a:t>08/11/2012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DCA2D3-B226-42E9-A95C-291F07A53529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xmlns="" val="15215766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MX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MX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F81B4B-77FE-417B-AE96-0CF64FC5D25D}" type="datetimeFigureOut">
              <a:rPr lang="es-MX" smtClean="0"/>
              <a:pPr/>
              <a:t>08/11/2012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DCA2D3-B226-42E9-A95C-291F07A53529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xmlns="" val="31148691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s-MX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F81B4B-77FE-417B-AE96-0CF64FC5D25D}" type="datetimeFigureOut">
              <a:rPr lang="es-MX" smtClean="0"/>
              <a:pPr/>
              <a:t>08/11/2012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DCA2D3-B226-42E9-A95C-291F07A53529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xmlns="" val="32215010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MX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MX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MX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F81B4B-77FE-417B-AE96-0CF64FC5D25D}" type="datetimeFigureOut">
              <a:rPr lang="es-MX" smtClean="0"/>
              <a:pPr/>
              <a:t>08/11/2012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DCA2D3-B226-42E9-A95C-291F07A53529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xmlns="" val="4328255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s-MX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MX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MX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F81B4B-77FE-417B-AE96-0CF64FC5D25D}" type="datetimeFigureOut">
              <a:rPr lang="es-MX" smtClean="0"/>
              <a:pPr/>
              <a:t>08/11/2012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DCA2D3-B226-42E9-A95C-291F07A53529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xmlns="" val="7087564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MX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F81B4B-77FE-417B-AE96-0CF64FC5D25D}" type="datetimeFigureOut">
              <a:rPr lang="es-MX" smtClean="0"/>
              <a:pPr/>
              <a:t>08/11/2012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DCA2D3-B226-42E9-A95C-291F07A53529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xmlns="" val="40101162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F81B4B-77FE-417B-AE96-0CF64FC5D25D}" type="datetimeFigureOut">
              <a:rPr lang="es-MX" smtClean="0"/>
              <a:pPr/>
              <a:t>08/11/2012</a:t>
            </a:fld>
            <a:endParaRPr lang="es-MX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DCA2D3-B226-42E9-A95C-291F07A53529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xmlns="" val="34820248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s-MX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MX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F81B4B-77FE-417B-AE96-0CF64FC5D25D}" type="datetimeFigureOut">
              <a:rPr lang="es-MX" smtClean="0"/>
              <a:pPr/>
              <a:t>08/11/2012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DCA2D3-B226-42E9-A95C-291F07A53529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xmlns="" val="35024926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s-MX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F81B4B-77FE-417B-AE96-0CF64FC5D25D}" type="datetimeFigureOut">
              <a:rPr lang="es-MX" smtClean="0"/>
              <a:pPr/>
              <a:t>08/11/2012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DCA2D3-B226-42E9-A95C-291F07A53529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xmlns="" val="35775243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s-MX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MX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F81B4B-77FE-417B-AE96-0CF64FC5D25D}" type="datetimeFigureOut">
              <a:rPr lang="es-MX" smtClean="0"/>
              <a:pPr/>
              <a:t>08/11/2012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DCA2D3-B226-42E9-A95C-291F07A53529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xmlns="" val="31040978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MX" dirty="0" smtClean="0"/>
              <a:t>Yellow Fever</a:t>
            </a:r>
            <a:endParaRPr lang="es-MX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s-MX" dirty="0" smtClean="0"/>
              <a:t>By Emiliano Pereda</a:t>
            </a:r>
          </a:p>
          <a:p>
            <a:r>
              <a:rPr lang="es-MX" dirty="0" smtClean="0"/>
              <a:t>Fernando Alvarez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xmlns="" val="3613579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err="1" smtClean="0"/>
              <a:t>What</a:t>
            </a:r>
            <a:r>
              <a:rPr lang="es-MX" dirty="0" smtClean="0"/>
              <a:t> </a:t>
            </a:r>
            <a:r>
              <a:rPr lang="es-MX" dirty="0" err="1" smtClean="0"/>
              <a:t>is</a:t>
            </a:r>
            <a:r>
              <a:rPr lang="es-MX" dirty="0" smtClean="0"/>
              <a:t> </a:t>
            </a:r>
            <a:r>
              <a:rPr lang="es-MX" dirty="0" err="1" smtClean="0"/>
              <a:t>it</a:t>
            </a:r>
            <a:r>
              <a:rPr lang="es-MX" dirty="0" smtClean="0"/>
              <a:t>?</a:t>
            </a:r>
            <a:endParaRPr lang="es-MX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sz="6000" b="1" dirty="0" smtClean="0"/>
              <a:t>          </a:t>
            </a:r>
          </a:p>
          <a:p>
            <a:pPr>
              <a:buNone/>
            </a:pPr>
            <a:r>
              <a:rPr lang="en-US" sz="6000" b="1" dirty="0" smtClean="0"/>
              <a:t>             Viral </a:t>
            </a:r>
            <a:r>
              <a:rPr lang="en-US" sz="6000" b="1" dirty="0" smtClean="0"/>
              <a:t>Disease </a:t>
            </a:r>
            <a:endParaRPr lang="es-MX" sz="6000" dirty="0"/>
          </a:p>
        </p:txBody>
      </p:sp>
    </p:spTree>
    <p:extLst>
      <p:ext uri="{BB962C8B-B14F-4D97-AF65-F5344CB8AC3E}">
        <p14:creationId xmlns:p14="http://schemas.microsoft.com/office/powerpoint/2010/main" xmlns="" val="1408149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err="1" smtClean="0"/>
              <a:t>Where</a:t>
            </a:r>
            <a:r>
              <a:rPr lang="es-MX" dirty="0" smtClean="0"/>
              <a:t>?</a:t>
            </a:r>
            <a:endParaRPr lang="es-MX" dirty="0"/>
          </a:p>
        </p:txBody>
      </p:sp>
      <p:pic>
        <p:nvPicPr>
          <p:cNvPr id="4" name="Content Placeholder 3" descr="yellow-map.gif (21833 bytes)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97463" y="1484784"/>
            <a:ext cx="5549073" cy="452596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37475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Disease Diffusion</a:t>
            </a:r>
            <a:endParaRPr lang="es-MX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 smtClean="0"/>
              <a:t>Urban:</a:t>
            </a:r>
            <a:endParaRPr lang="es-MX" dirty="0"/>
          </a:p>
          <a:p>
            <a:endParaRPr lang="es-MX" dirty="0" smtClean="0"/>
          </a:p>
          <a:p>
            <a:endParaRPr lang="es-MX" dirty="0"/>
          </a:p>
          <a:p>
            <a:endParaRPr lang="es-MX" dirty="0" smtClean="0"/>
          </a:p>
          <a:p>
            <a:endParaRPr lang="es-MX" dirty="0" smtClean="0"/>
          </a:p>
          <a:p>
            <a:r>
              <a:rPr lang="es-MX" dirty="0" smtClean="0"/>
              <a:t>Sylvatic</a:t>
            </a:r>
            <a:r>
              <a:rPr lang="es-MX" b="1" dirty="0" smtClean="0"/>
              <a:t>:</a:t>
            </a:r>
            <a:endParaRPr lang="es-MX" dirty="0"/>
          </a:p>
        </p:txBody>
      </p:sp>
      <p:pic>
        <p:nvPicPr>
          <p:cNvPr id="1026" name="Picture 2" descr="http://www.todayifoundout.com/wp-content/uploads/2010/08/mosquito_malaria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843808" y="1556792"/>
            <a:ext cx="3005307" cy="2160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843808" y="4311518"/>
            <a:ext cx="3005307" cy="19316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663947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55000" b="-5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                       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 </a:t>
            </a:r>
            <a:r>
              <a:rPr lang="en-US" dirty="0" smtClean="0"/>
              <a:t>                    </a:t>
            </a:r>
            <a:r>
              <a:rPr lang="en-US" sz="4800" dirty="0" smtClean="0"/>
              <a:t>   SYMPTOMES </a:t>
            </a:r>
            <a:endParaRPr lang="en-US" sz="48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b="1" dirty="0" smtClean="0"/>
          </a:p>
          <a:p>
            <a:pPr>
              <a:buNone/>
            </a:pPr>
            <a:endParaRPr lang="en-US" b="1" dirty="0" smtClean="0"/>
          </a:p>
          <a:p>
            <a:pPr>
              <a:buNone/>
            </a:pPr>
            <a:r>
              <a:rPr lang="en-US" sz="4800" b="1" dirty="0" smtClean="0"/>
              <a:t> </a:t>
            </a:r>
            <a:r>
              <a:rPr lang="en-US" sz="4800" b="1" dirty="0" smtClean="0"/>
              <a:t>              Disease diffusion</a:t>
            </a:r>
            <a:endParaRPr lang="en-US" sz="4800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36000" b="-3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>
              <a:buNone/>
            </a:pPr>
            <a:r>
              <a:rPr lang="en-US" sz="4800" dirty="0" smtClean="0"/>
              <a:t>                    GEOGRAPHY </a:t>
            </a:r>
            <a:endParaRPr lang="en-US" sz="48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5000" b="-1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 </a:t>
            </a:r>
            <a:r>
              <a:rPr lang="en-US" dirty="0" smtClean="0"/>
              <a:t>                    </a:t>
            </a:r>
            <a:r>
              <a:rPr lang="en-US" sz="4800" dirty="0" smtClean="0"/>
              <a:t>Vaccination</a:t>
            </a:r>
            <a:endParaRPr lang="en-US" sz="48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21000" r="-2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b="1" dirty="0" smtClean="0"/>
          </a:p>
          <a:p>
            <a:endParaRPr lang="en-US" b="1" dirty="0" smtClean="0"/>
          </a:p>
          <a:p>
            <a:endParaRPr lang="en-US" b="1" dirty="0" smtClean="0"/>
          </a:p>
          <a:p>
            <a:r>
              <a:rPr lang="en-US" sz="4800" b="1" dirty="0" smtClean="0"/>
              <a:t>                Treatment</a:t>
            </a:r>
            <a:endParaRPr lang="en-US" sz="4800" b="1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186</TotalTime>
  <Words>35</Words>
  <Application>Microsoft Office PowerPoint</Application>
  <PresentationFormat>Presentación en pantalla (4:3)</PresentationFormat>
  <Paragraphs>32</Paragraphs>
  <Slides>11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11</vt:i4>
      </vt:variant>
    </vt:vector>
  </HeadingPairs>
  <TitlesOfParts>
    <vt:vector size="12" baseType="lpstr">
      <vt:lpstr>Office Theme</vt:lpstr>
      <vt:lpstr>Yellow Fever</vt:lpstr>
      <vt:lpstr>What is it?</vt:lpstr>
      <vt:lpstr>Where?</vt:lpstr>
      <vt:lpstr>Disease Diffusion</vt:lpstr>
      <vt:lpstr>Diapositiva 5</vt:lpstr>
      <vt:lpstr>Diapositiva 6</vt:lpstr>
      <vt:lpstr>Diapositiva 7</vt:lpstr>
      <vt:lpstr>Diapositiva 8</vt:lpstr>
      <vt:lpstr>Diapositiva 9</vt:lpstr>
      <vt:lpstr>Diapositiva 10</vt:lpstr>
      <vt:lpstr>Diapositiva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Lancaster</dc:creator>
  <cp:lastModifiedBy>Usuario</cp:lastModifiedBy>
  <cp:revision>14</cp:revision>
  <dcterms:created xsi:type="dcterms:W3CDTF">2012-11-07T15:25:15Z</dcterms:created>
  <dcterms:modified xsi:type="dcterms:W3CDTF">2012-11-09T04:18:17Z</dcterms:modified>
</cp:coreProperties>
</file>