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MX"/>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MX"/>
          </a:p>
        </p:txBody>
      </p:sp>
      <p:sp>
        <p:nvSpPr>
          <p:cNvPr id="4" name="Date Placeholder 3"/>
          <p:cNvSpPr>
            <a:spLocks noGrp="1"/>
          </p:cNvSpPr>
          <p:nvPr>
            <p:ph type="dt" sz="half" idx="10"/>
          </p:nvPr>
        </p:nvSpPr>
        <p:spPr/>
        <p:txBody>
          <a:bodyPr/>
          <a:lstStyle/>
          <a:p>
            <a:fld id="{BB192B23-E44B-4DA1-A144-B593C7AD5830}" type="datetimeFigureOut">
              <a:rPr lang="es-MX" smtClean="0"/>
              <a:t>03/04/2014</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091EF04-F551-4011-B95C-DA5FEB76D03D}" type="slidenum">
              <a:rPr lang="es-MX" smtClean="0"/>
              <a:t>‹#›</a:t>
            </a:fld>
            <a:endParaRPr lang="es-MX"/>
          </a:p>
        </p:txBody>
      </p:sp>
    </p:spTree>
    <p:extLst>
      <p:ext uri="{BB962C8B-B14F-4D97-AF65-F5344CB8AC3E}">
        <p14:creationId xmlns:p14="http://schemas.microsoft.com/office/powerpoint/2010/main" val="581913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10"/>
          </p:nvPr>
        </p:nvSpPr>
        <p:spPr/>
        <p:txBody>
          <a:bodyPr/>
          <a:lstStyle/>
          <a:p>
            <a:fld id="{BB192B23-E44B-4DA1-A144-B593C7AD5830}" type="datetimeFigureOut">
              <a:rPr lang="es-MX" smtClean="0"/>
              <a:t>03/04/2014</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091EF04-F551-4011-B95C-DA5FEB76D03D}" type="slidenum">
              <a:rPr lang="es-MX" smtClean="0"/>
              <a:t>‹#›</a:t>
            </a:fld>
            <a:endParaRPr lang="es-MX"/>
          </a:p>
        </p:txBody>
      </p:sp>
    </p:spTree>
    <p:extLst>
      <p:ext uri="{BB962C8B-B14F-4D97-AF65-F5344CB8AC3E}">
        <p14:creationId xmlns:p14="http://schemas.microsoft.com/office/powerpoint/2010/main" val="324835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MX"/>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10"/>
          </p:nvPr>
        </p:nvSpPr>
        <p:spPr/>
        <p:txBody>
          <a:bodyPr/>
          <a:lstStyle/>
          <a:p>
            <a:fld id="{BB192B23-E44B-4DA1-A144-B593C7AD5830}" type="datetimeFigureOut">
              <a:rPr lang="es-MX" smtClean="0"/>
              <a:t>03/04/2014</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091EF04-F551-4011-B95C-DA5FEB76D03D}" type="slidenum">
              <a:rPr lang="es-MX" smtClean="0"/>
              <a:t>‹#›</a:t>
            </a:fld>
            <a:endParaRPr lang="es-MX"/>
          </a:p>
        </p:txBody>
      </p:sp>
    </p:spTree>
    <p:extLst>
      <p:ext uri="{BB962C8B-B14F-4D97-AF65-F5344CB8AC3E}">
        <p14:creationId xmlns:p14="http://schemas.microsoft.com/office/powerpoint/2010/main" val="3534433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10"/>
          </p:nvPr>
        </p:nvSpPr>
        <p:spPr/>
        <p:txBody>
          <a:bodyPr/>
          <a:lstStyle/>
          <a:p>
            <a:fld id="{BB192B23-E44B-4DA1-A144-B593C7AD5830}" type="datetimeFigureOut">
              <a:rPr lang="es-MX" smtClean="0"/>
              <a:t>03/04/2014</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091EF04-F551-4011-B95C-DA5FEB76D03D}" type="slidenum">
              <a:rPr lang="es-MX" smtClean="0"/>
              <a:t>‹#›</a:t>
            </a:fld>
            <a:endParaRPr lang="es-MX"/>
          </a:p>
        </p:txBody>
      </p:sp>
    </p:spTree>
    <p:extLst>
      <p:ext uri="{BB962C8B-B14F-4D97-AF65-F5344CB8AC3E}">
        <p14:creationId xmlns:p14="http://schemas.microsoft.com/office/powerpoint/2010/main" val="2382648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MX"/>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192B23-E44B-4DA1-A144-B593C7AD5830}" type="datetimeFigureOut">
              <a:rPr lang="es-MX" smtClean="0"/>
              <a:t>03/04/2014</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091EF04-F551-4011-B95C-DA5FEB76D03D}" type="slidenum">
              <a:rPr lang="es-MX" smtClean="0"/>
              <a:t>‹#›</a:t>
            </a:fld>
            <a:endParaRPr lang="es-MX"/>
          </a:p>
        </p:txBody>
      </p:sp>
    </p:spTree>
    <p:extLst>
      <p:ext uri="{BB962C8B-B14F-4D97-AF65-F5344CB8AC3E}">
        <p14:creationId xmlns:p14="http://schemas.microsoft.com/office/powerpoint/2010/main" val="2044163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5" name="Date Placeholder 4"/>
          <p:cNvSpPr>
            <a:spLocks noGrp="1"/>
          </p:cNvSpPr>
          <p:nvPr>
            <p:ph type="dt" sz="half" idx="10"/>
          </p:nvPr>
        </p:nvSpPr>
        <p:spPr/>
        <p:txBody>
          <a:bodyPr/>
          <a:lstStyle/>
          <a:p>
            <a:fld id="{BB192B23-E44B-4DA1-A144-B593C7AD5830}" type="datetimeFigureOut">
              <a:rPr lang="es-MX" smtClean="0"/>
              <a:t>03/04/2014</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091EF04-F551-4011-B95C-DA5FEB76D03D}" type="slidenum">
              <a:rPr lang="es-MX" smtClean="0"/>
              <a:t>‹#›</a:t>
            </a:fld>
            <a:endParaRPr lang="es-MX"/>
          </a:p>
        </p:txBody>
      </p:sp>
    </p:spTree>
    <p:extLst>
      <p:ext uri="{BB962C8B-B14F-4D97-AF65-F5344CB8AC3E}">
        <p14:creationId xmlns:p14="http://schemas.microsoft.com/office/powerpoint/2010/main" val="2498040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MX"/>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7" name="Date Placeholder 6"/>
          <p:cNvSpPr>
            <a:spLocks noGrp="1"/>
          </p:cNvSpPr>
          <p:nvPr>
            <p:ph type="dt" sz="half" idx="10"/>
          </p:nvPr>
        </p:nvSpPr>
        <p:spPr/>
        <p:txBody>
          <a:bodyPr/>
          <a:lstStyle/>
          <a:p>
            <a:fld id="{BB192B23-E44B-4DA1-A144-B593C7AD5830}" type="datetimeFigureOut">
              <a:rPr lang="es-MX" smtClean="0"/>
              <a:t>03/04/2014</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091EF04-F551-4011-B95C-DA5FEB76D03D}" type="slidenum">
              <a:rPr lang="es-MX" smtClean="0"/>
              <a:t>‹#›</a:t>
            </a:fld>
            <a:endParaRPr lang="es-MX"/>
          </a:p>
        </p:txBody>
      </p:sp>
    </p:spTree>
    <p:extLst>
      <p:ext uri="{BB962C8B-B14F-4D97-AF65-F5344CB8AC3E}">
        <p14:creationId xmlns:p14="http://schemas.microsoft.com/office/powerpoint/2010/main" val="97428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Date Placeholder 2"/>
          <p:cNvSpPr>
            <a:spLocks noGrp="1"/>
          </p:cNvSpPr>
          <p:nvPr>
            <p:ph type="dt" sz="half" idx="10"/>
          </p:nvPr>
        </p:nvSpPr>
        <p:spPr/>
        <p:txBody>
          <a:bodyPr/>
          <a:lstStyle/>
          <a:p>
            <a:fld id="{BB192B23-E44B-4DA1-A144-B593C7AD5830}" type="datetimeFigureOut">
              <a:rPr lang="es-MX" smtClean="0"/>
              <a:t>03/04/2014</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091EF04-F551-4011-B95C-DA5FEB76D03D}" type="slidenum">
              <a:rPr lang="es-MX" smtClean="0"/>
              <a:t>‹#›</a:t>
            </a:fld>
            <a:endParaRPr lang="es-MX"/>
          </a:p>
        </p:txBody>
      </p:sp>
    </p:spTree>
    <p:extLst>
      <p:ext uri="{BB962C8B-B14F-4D97-AF65-F5344CB8AC3E}">
        <p14:creationId xmlns:p14="http://schemas.microsoft.com/office/powerpoint/2010/main" val="1965146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192B23-E44B-4DA1-A144-B593C7AD5830}" type="datetimeFigureOut">
              <a:rPr lang="es-MX" smtClean="0"/>
              <a:t>03/04/2014</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091EF04-F551-4011-B95C-DA5FEB76D03D}" type="slidenum">
              <a:rPr lang="es-MX" smtClean="0"/>
              <a:t>‹#›</a:t>
            </a:fld>
            <a:endParaRPr lang="es-MX"/>
          </a:p>
        </p:txBody>
      </p:sp>
    </p:spTree>
    <p:extLst>
      <p:ext uri="{BB962C8B-B14F-4D97-AF65-F5344CB8AC3E}">
        <p14:creationId xmlns:p14="http://schemas.microsoft.com/office/powerpoint/2010/main" val="3577928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MX"/>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192B23-E44B-4DA1-A144-B593C7AD5830}" type="datetimeFigureOut">
              <a:rPr lang="es-MX" smtClean="0"/>
              <a:t>03/04/2014</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091EF04-F551-4011-B95C-DA5FEB76D03D}" type="slidenum">
              <a:rPr lang="es-MX" smtClean="0"/>
              <a:t>‹#›</a:t>
            </a:fld>
            <a:endParaRPr lang="es-MX"/>
          </a:p>
        </p:txBody>
      </p:sp>
    </p:spTree>
    <p:extLst>
      <p:ext uri="{BB962C8B-B14F-4D97-AF65-F5344CB8AC3E}">
        <p14:creationId xmlns:p14="http://schemas.microsoft.com/office/powerpoint/2010/main" val="1822867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MX"/>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192B23-E44B-4DA1-A144-B593C7AD5830}" type="datetimeFigureOut">
              <a:rPr lang="es-MX" smtClean="0"/>
              <a:t>03/04/2014</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091EF04-F551-4011-B95C-DA5FEB76D03D}" type="slidenum">
              <a:rPr lang="es-MX" smtClean="0"/>
              <a:t>‹#›</a:t>
            </a:fld>
            <a:endParaRPr lang="es-MX"/>
          </a:p>
        </p:txBody>
      </p:sp>
    </p:spTree>
    <p:extLst>
      <p:ext uri="{BB962C8B-B14F-4D97-AF65-F5344CB8AC3E}">
        <p14:creationId xmlns:p14="http://schemas.microsoft.com/office/powerpoint/2010/main" val="701341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s-MX"/>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192B23-E44B-4DA1-A144-B593C7AD5830}" type="datetimeFigureOut">
              <a:rPr lang="es-MX" smtClean="0"/>
              <a:t>03/04/2014</a:t>
            </a:fld>
            <a:endParaRPr lang="es-MX"/>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91EF04-F551-4011-B95C-DA5FEB76D03D}" type="slidenum">
              <a:rPr lang="es-MX" smtClean="0"/>
              <a:t>‹#›</a:t>
            </a:fld>
            <a:endParaRPr lang="es-MX"/>
          </a:p>
        </p:txBody>
      </p:sp>
    </p:spTree>
    <p:extLst>
      <p:ext uri="{BB962C8B-B14F-4D97-AF65-F5344CB8AC3E}">
        <p14:creationId xmlns:p14="http://schemas.microsoft.com/office/powerpoint/2010/main" val="12548168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0/02/Nauru_satellit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3067210"/>
            <a:ext cx="3125468" cy="344383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427984" y="620688"/>
            <a:ext cx="4176023" cy="1938992"/>
          </a:xfrm>
          <a:prstGeom prst="rect">
            <a:avLst/>
          </a:prstGeom>
          <a:noFill/>
        </p:spPr>
        <p:txBody>
          <a:bodyPr wrap="square" lIns="91440" tIns="45720" rIns="91440" bIns="45720">
            <a:spAutoFit/>
          </a:bodyPr>
          <a:lstStyle/>
          <a:p>
            <a:pPr algn="ctr"/>
            <a:r>
              <a:rPr lang="en-US" sz="12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Nauru</a:t>
            </a:r>
            <a:endParaRPr lang="en-US" sz="1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1028" name="Picture 4" descr="http://upload.wikimedia.org/wikipedia/commons/1/11/Approach-plane-Nauru.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3888" y="3084187"/>
            <a:ext cx="5193451" cy="342685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cookingideas.es/imagenes/Nauru.jpg?26337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16632"/>
            <a:ext cx="3888873" cy="2592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1036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3600" dirty="0" err="1" smtClean="0">
                <a:latin typeface="Arial" panose="020B0604020202020204" pitchFamily="34" charset="0"/>
                <a:cs typeface="Arial" panose="020B0604020202020204" pitchFamily="34" charset="0"/>
              </a:rPr>
              <a:t>Where</a:t>
            </a:r>
            <a:r>
              <a:rPr lang="es-MX" sz="3600" dirty="0" smtClean="0">
                <a:latin typeface="Arial" panose="020B0604020202020204" pitchFamily="34" charset="0"/>
                <a:cs typeface="Arial" panose="020B0604020202020204" pitchFamily="34" charset="0"/>
              </a:rPr>
              <a:t> </a:t>
            </a:r>
            <a:r>
              <a:rPr lang="es-MX" sz="3600" dirty="0" err="1" smtClean="0">
                <a:latin typeface="Arial" panose="020B0604020202020204" pitchFamily="34" charset="0"/>
                <a:cs typeface="Arial" panose="020B0604020202020204" pitchFamily="34" charset="0"/>
              </a:rPr>
              <a:t>is</a:t>
            </a:r>
            <a:r>
              <a:rPr lang="es-MX" sz="3600" dirty="0" smtClean="0">
                <a:latin typeface="Arial" panose="020B0604020202020204" pitchFamily="34" charset="0"/>
                <a:cs typeface="Arial" panose="020B0604020202020204" pitchFamily="34" charset="0"/>
              </a:rPr>
              <a:t> </a:t>
            </a:r>
            <a:r>
              <a:rPr lang="es-MX" sz="3600" dirty="0" err="1" smtClean="0">
                <a:latin typeface="Arial" panose="020B0604020202020204" pitchFamily="34" charset="0"/>
                <a:cs typeface="Arial" panose="020B0604020202020204" pitchFamily="34" charset="0"/>
              </a:rPr>
              <a:t>it</a:t>
            </a:r>
            <a:r>
              <a:rPr lang="es-MX" sz="3600" dirty="0" smtClean="0">
                <a:latin typeface="Arial" panose="020B0604020202020204" pitchFamily="34" charset="0"/>
                <a:cs typeface="Arial" panose="020B0604020202020204" pitchFamily="34" charset="0"/>
              </a:rPr>
              <a:t>?</a:t>
            </a:r>
            <a:endParaRPr lang="es-MX"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a:lnSpc>
                <a:spcPct val="150000"/>
              </a:lnSpc>
            </a:pPr>
            <a:r>
              <a:rPr lang="en-US" sz="1600" dirty="0" smtClean="0">
                <a:latin typeface="Arial" panose="020B0604020202020204" pitchFamily="34" charset="0"/>
                <a:cs typeface="Arial" panose="020B0604020202020204" pitchFamily="34" charset="0"/>
              </a:rPr>
              <a:t>Nauru is </a:t>
            </a:r>
            <a:r>
              <a:rPr lang="en-US" sz="1600" dirty="0">
                <a:latin typeface="Arial" panose="020B0604020202020204" pitchFamily="34" charset="0"/>
                <a:cs typeface="Arial" panose="020B0604020202020204" pitchFamily="34" charset="0"/>
              </a:rPr>
              <a:t>a small island in the South Pacific Ocean, south of the Marshall Islands and is the world's smallest independent republic</a:t>
            </a:r>
            <a:r>
              <a:rPr lang="en-US" sz="1600" dirty="0" smtClean="0">
                <a:latin typeface="Arial" panose="020B0604020202020204" pitchFamily="34" charset="0"/>
                <a:cs typeface="Arial" panose="020B0604020202020204" pitchFamily="34" charset="0"/>
              </a:rPr>
              <a:t>.</a:t>
            </a:r>
          </a:p>
          <a:p>
            <a:pPr>
              <a:lnSpc>
                <a:spcPct val="150000"/>
              </a:lnSpc>
            </a:pPr>
            <a:r>
              <a:rPr lang="en-US" sz="1600" dirty="0" smtClean="0">
                <a:latin typeface="Arial" panose="020B0604020202020204" pitchFamily="34" charset="0"/>
                <a:cs typeface="Arial" panose="020B0604020202020204" pitchFamily="34" charset="0"/>
              </a:rPr>
              <a:t>The </a:t>
            </a:r>
            <a:r>
              <a:rPr lang="en-US" sz="1600" dirty="0">
                <a:latin typeface="Arial" panose="020B0604020202020204" pitchFamily="34" charset="0"/>
                <a:cs typeface="Arial" panose="020B0604020202020204" pitchFamily="34" charset="0"/>
              </a:rPr>
              <a:t>climate is </a:t>
            </a:r>
            <a:r>
              <a:rPr lang="en-US" sz="1600" dirty="0" smtClean="0">
                <a:latin typeface="Arial" panose="020B0604020202020204" pitchFamily="34" charset="0"/>
                <a:cs typeface="Arial" panose="020B0604020202020204" pitchFamily="34" charset="0"/>
              </a:rPr>
              <a:t>tropical</a:t>
            </a:r>
            <a:r>
              <a:rPr lang="en-US" sz="1600" dirty="0">
                <a:latin typeface="Arial" panose="020B0604020202020204" pitchFamily="34" charset="0"/>
                <a:cs typeface="Arial" panose="020B0604020202020204" pitchFamily="34" charset="0"/>
              </a:rPr>
              <a:t>, with some rain occurring between November and February</a:t>
            </a:r>
            <a:r>
              <a:rPr lang="en-US" sz="1600" dirty="0" smtClean="0">
                <a:latin typeface="Arial" panose="020B0604020202020204" pitchFamily="34" charset="0"/>
                <a:cs typeface="Arial" panose="020B0604020202020204" pitchFamily="34" charset="0"/>
              </a:rPr>
              <a:t>.</a:t>
            </a:r>
          </a:p>
        </p:txBody>
      </p:sp>
      <p:pic>
        <p:nvPicPr>
          <p:cNvPr id="3074" name="Picture 2" descr="http://www.viajesoceania.com/wp-content/uploads/fotos-de-nauru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934740"/>
            <a:ext cx="6552728"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7194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err="1" smtClean="0"/>
              <a:t>How</a:t>
            </a:r>
            <a:r>
              <a:rPr lang="es-MX" dirty="0" smtClean="0"/>
              <a:t> to </a:t>
            </a:r>
            <a:r>
              <a:rPr lang="es-MX" dirty="0" err="1" smtClean="0"/>
              <a:t>get</a:t>
            </a:r>
            <a:r>
              <a:rPr lang="es-MX" dirty="0" smtClean="0"/>
              <a:t> in</a:t>
            </a:r>
            <a:endParaRPr lang="es-MX" dirty="0"/>
          </a:p>
        </p:txBody>
      </p:sp>
      <p:sp>
        <p:nvSpPr>
          <p:cNvPr id="3" name="Content Placeholder 2"/>
          <p:cNvSpPr>
            <a:spLocks noGrp="1"/>
          </p:cNvSpPr>
          <p:nvPr>
            <p:ph idx="1"/>
          </p:nvPr>
        </p:nvSpPr>
        <p:spPr/>
        <p:txBody>
          <a:bodyPr>
            <a:normAutofit/>
          </a:bodyPr>
          <a:lstStyle/>
          <a:p>
            <a:pPr>
              <a:lnSpc>
                <a:spcPct val="200000"/>
              </a:lnSpc>
            </a:pPr>
            <a:r>
              <a:rPr lang="en-US" sz="1600" dirty="0">
                <a:latin typeface="Arial" panose="020B0604020202020204" pitchFamily="34" charset="0"/>
                <a:cs typeface="Arial" panose="020B0604020202020204" pitchFamily="34" charset="0"/>
              </a:rPr>
              <a:t>All foreign visitors require a valid passport, a 30 day tourist visa and proof of hotel booking or local sponsor in order to enter Nauru. Your visa must be obtained from your local Nauruan embassy before departure. There have been </a:t>
            </a:r>
            <a:r>
              <a:rPr lang="en-US" sz="1600" dirty="0" smtClean="0">
                <a:latin typeface="Arial" panose="020B0604020202020204" pitchFamily="34" charset="0"/>
                <a:cs typeface="Arial" panose="020B0604020202020204" pitchFamily="34" charset="0"/>
              </a:rPr>
              <a:t>rumors </a:t>
            </a:r>
            <a:r>
              <a:rPr lang="en-US" sz="1600" dirty="0">
                <a:latin typeface="Arial" panose="020B0604020202020204" pitchFamily="34" charset="0"/>
                <a:cs typeface="Arial" panose="020B0604020202020204" pitchFamily="34" charset="0"/>
              </a:rPr>
              <a:t>on the Internet that you can get in for up to three days without getting a visa, but that is not accurate</a:t>
            </a:r>
            <a:r>
              <a:rPr lang="en-US" sz="1600" dirty="0" smtClean="0">
                <a:latin typeface="Arial" panose="020B0604020202020204" pitchFamily="34" charset="0"/>
                <a:cs typeface="Arial" panose="020B0604020202020204" pitchFamily="34" charset="0"/>
              </a:rPr>
              <a:t>.</a:t>
            </a:r>
          </a:p>
          <a:p>
            <a:pPr>
              <a:lnSpc>
                <a:spcPct val="200000"/>
              </a:lnSpc>
            </a:pPr>
            <a:r>
              <a:rPr lang="en-US" sz="1600" dirty="0" smtClean="0">
                <a:latin typeface="Arial" panose="020B0604020202020204" pitchFamily="34" charset="0"/>
                <a:cs typeface="Arial" panose="020B0604020202020204" pitchFamily="34" charset="0"/>
              </a:rPr>
              <a:t>By plane: </a:t>
            </a:r>
            <a:r>
              <a:rPr lang="en-US" sz="1600" dirty="0">
                <a:latin typeface="Arial" panose="020B0604020202020204" pitchFamily="34" charset="0"/>
                <a:cs typeface="Arial" panose="020B0604020202020204" pitchFamily="34" charset="0"/>
              </a:rPr>
              <a:t>As of January 2014, Nauru's national </a:t>
            </a:r>
            <a:r>
              <a:rPr lang="en-US" sz="1600" dirty="0" smtClean="0">
                <a:latin typeface="Arial" panose="020B0604020202020204" pitchFamily="34" charset="0"/>
                <a:cs typeface="Arial" panose="020B0604020202020204" pitchFamily="34" charset="0"/>
              </a:rPr>
              <a:t>carrier Our Airline </a:t>
            </a:r>
            <a:r>
              <a:rPr lang="en-US" sz="1600" dirty="0">
                <a:latin typeface="Arial" panose="020B0604020202020204" pitchFamily="34" charset="0"/>
                <a:cs typeface="Arial" panose="020B0604020202020204" pitchFamily="34" charset="0"/>
              </a:rPr>
              <a:t>flies to Nauru International Airport from Brisbane(Australia), Tarawa (Kiribati) and Majuro(Marshall Islands). Schedules change throughout the year; further details are available from the Our Airline website.</a:t>
            </a:r>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4426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ikitravel.org/upload/shared/thumb/2/26/Nauru_map.png/500px-Nauru_ma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62" y="-74715"/>
            <a:ext cx="9115337" cy="6902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0436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err="1" smtClean="0"/>
              <a:t>Secondary</a:t>
            </a:r>
            <a:r>
              <a:rPr lang="es-MX" dirty="0" smtClean="0"/>
              <a:t> </a:t>
            </a:r>
            <a:r>
              <a:rPr lang="es-MX" dirty="0" err="1" smtClean="0"/>
              <a:t>tourist</a:t>
            </a:r>
            <a:r>
              <a:rPr lang="es-MX" dirty="0" smtClean="0"/>
              <a:t> </a:t>
            </a:r>
            <a:r>
              <a:rPr lang="es-MX" dirty="0" err="1" smtClean="0"/>
              <a:t>resources</a:t>
            </a:r>
            <a:endParaRPr lang="es-MX" dirty="0"/>
          </a:p>
        </p:txBody>
      </p:sp>
      <p:sp>
        <p:nvSpPr>
          <p:cNvPr id="3" name="Content Placeholder 2"/>
          <p:cNvSpPr>
            <a:spLocks noGrp="1"/>
          </p:cNvSpPr>
          <p:nvPr>
            <p:ph idx="1"/>
          </p:nvPr>
        </p:nvSpPr>
        <p:spPr/>
        <p:txBody>
          <a:bodyPr>
            <a:normAutofit lnSpcReduction="10000"/>
          </a:bodyPr>
          <a:lstStyle/>
          <a:p>
            <a:pPr>
              <a:lnSpc>
                <a:spcPct val="150000"/>
              </a:lnSpc>
            </a:pPr>
            <a:r>
              <a:rPr lang="en-US" sz="1600" dirty="0">
                <a:latin typeface="Arial" panose="020B0604020202020204" pitchFamily="34" charset="0"/>
                <a:cs typeface="Arial" panose="020B0604020202020204" pitchFamily="34" charset="0"/>
              </a:rPr>
              <a:t>There are very few stores on Nauru; the only large store is </a:t>
            </a:r>
            <a:r>
              <a:rPr lang="en-US" sz="1600" dirty="0" err="1">
                <a:latin typeface="Arial" panose="020B0604020202020204" pitchFamily="34" charset="0"/>
                <a:cs typeface="Arial" panose="020B0604020202020204" pitchFamily="34" charset="0"/>
              </a:rPr>
              <a:t>Capelle</a:t>
            </a:r>
            <a:r>
              <a:rPr lang="en-US" sz="1600" dirty="0">
                <a:latin typeface="Arial" panose="020B0604020202020204" pitchFamily="34" charset="0"/>
                <a:cs typeface="Arial" panose="020B0604020202020204" pitchFamily="34" charset="0"/>
              </a:rPr>
              <a:t> &amp; Partner on </a:t>
            </a:r>
            <a:r>
              <a:rPr lang="en-US" sz="1600" dirty="0" smtClean="0">
                <a:latin typeface="Arial" panose="020B0604020202020204" pitchFamily="34" charset="0"/>
                <a:cs typeface="Arial" panose="020B0604020202020204" pitchFamily="34" charset="0"/>
              </a:rPr>
              <a:t>the </a:t>
            </a:r>
            <a:r>
              <a:rPr lang="en-US" sz="1600" dirty="0">
                <a:latin typeface="Arial" panose="020B0604020202020204" pitchFamily="34" charset="0"/>
                <a:cs typeface="Arial" panose="020B0604020202020204" pitchFamily="34" charset="0"/>
              </a:rPr>
              <a:t>north coast. This is a type department store, with a wide range of imported products. </a:t>
            </a:r>
            <a:r>
              <a:rPr lang="en-US" sz="1600" dirty="0" smtClean="0">
                <a:latin typeface="Arial" panose="020B0604020202020204" pitchFamily="34" charset="0"/>
                <a:cs typeface="Arial" panose="020B0604020202020204" pitchFamily="34" charset="0"/>
              </a:rPr>
              <a:t/>
            </a:r>
            <a:br>
              <a:rPr lang="en-US" sz="1600" dirty="0" smtClean="0">
                <a:latin typeface="Arial" panose="020B0604020202020204" pitchFamily="34" charset="0"/>
                <a:cs typeface="Arial" panose="020B0604020202020204" pitchFamily="34" charset="0"/>
              </a:rPr>
            </a:br>
            <a:r>
              <a:rPr lang="en-US" sz="1600" dirty="0" smtClean="0">
                <a:latin typeface="Arial" panose="020B0604020202020204" pitchFamily="34" charset="0"/>
                <a:cs typeface="Arial" panose="020B0604020202020204" pitchFamily="34" charset="0"/>
              </a:rPr>
              <a:t>There </a:t>
            </a:r>
            <a:r>
              <a:rPr lang="en-US" sz="1600" dirty="0">
                <a:latin typeface="Arial" panose="020B0604020202020204" pitchFamily="34" charset="0"/>
                <a:cs typeface="Arial" panose="020B0604020202020204" pitchFamily="34" charset="0"/>
              </a:rPr>
              <a:t>is almost nothing to buy that is produced in Nauru, except for some paperweights made from Nauru </a:t>
            </a:r>
            <a:r>
              <a:rPr lang="en-US" sz="1600" dirty="0" smtClean="0">
                <a:latin typeface="Arial" panose="020B0604020202020204" pitchFamily="34" charset="0"/>
                <a:cs typeface="Arial" panose="020B0604020202020204" pitchFamily="34" charset="0"/>
              </a:rPr>
              <a:t>phosphate </a:t>
            </a:r>
            <a:r>
              <a:rPr lang="en-US" sz="1600" dirty="0">
                <a:latin typeface="Arial" panose="020B0604020202020204" pitchFamily="34" charset="0"/>
                <a:cs typeface="Arial" panose="020B0604020202020204" pitchFamily="34" charset="0"/>
              </a:rPr>
              <a:t>rock</a:t>
            </a:r>
            <a:r>
              <a:rPr lang="en-US" sz="1600" dirty="0" smtClean="0">
                <a:latin typeface="Arial" panose="020B0604020202020204" pitchFamily="34" charset="0"/>
                <a:cs typeface="Arial" panose="020B0604020202020204" pitchFamily="34" charset="0"/>
              </a:rPr>
              <a:t>.</a:t>
            </a:r>
          </a:p>
          <a:p>
            <a:pPr>
              <a:lnSpc>
                <a:spcPct val="150000"/>
              </a:lnSpc>
            </a:pPr>
            <a:endParaRPr lang="en-US" sz="1600" dirty="0" smtClean="0"/>
          </a:p>
          <a:p>
            <a:pPr>
              <a:lnSpc>
                <a:spcPct val="150000"/>
              </a:lnSpc>
            </a:pPr>
            <a:r>
              <a:rPr lang="en-US" sz="1600" dirty="0" smtClean="0"/>
              <a:t>There </a:t>
            </a:r>
            <a:r>
              <a:rPr lang="en-US" sz="1600" dirty="0"/>
              <a:t>are no tours and no public transport in Nauru so you'll need to either get a local to take you to Topside or have your own wheels. It's too far to walk from "</a:t>
            </a:r>
            <a:r>
              <a:rPr lang="en-US" sz="1600" dirty="0" smtClean="0"/>
              <a:t>town“ or </a:t>
            </a:r>
            <a:r>
              <a:rPr lang="en-US" sz="1600" dirty="0"/>
              <a:t>either of the hotels</a:t>
            </a:r>
            <a:r>
              <a:rPr lang="en-US" sz="1600" dirty="0" smtClean="0"/>
              <a:t>.</a:t>
            </a:r>
          </a:p>
          <a:p>
            <a:pPr>
              <a:lnSpc>
                <a:spcPct val="150000"/>
              </a:lnSpc>
            </a:pPr>
            <a:r>
              <a:rPr lang="en-US" sz="1600" dirty="0" smtClean="0">
                <a:latin typeface="Arial" panose="020B0604020202020204" pitchFamily="34" charset="0"/>
                <a:cs typeface="Arial" panose="020B0604020202020204" pitchFamily="34" charset="0"/>
              </a:rPr>
              <a:t>You can go hiking </a:t>
            </a:r>
          </a:p>
          <a:p>
            <a:pPr>
              <a:lnSpc>
                <a:spcPct val="150000"/>
              </a:lnSpc>
            </a:pPr>
            <a:r>
              <a:rPr lang="en-US" sz="1600" dirty="0" smtClean="0">
                <a:latin typeface="Arial" panose="020B0604020202020204" pitchFamily="34" charset="0"/>
                <a:cs typeface="Arial" panose="020B0604020202020204" pitchFamily="34" charset="0"/>
              </a:rPr>
              <a:t>There is only one restaurant in Nauru, the Bay restaurant </a:t>
            </a:r>
            <a:r>
              <a:rPr lang="en-US" sz="1600" dirty="0"/>
              <a:t>You can sit out front facing the sea, in the main room, in a very cool AC room, or in back in a "tropical" setting. </a:t>
            </a:r>
            <a:r>
              <a:rPr lang="en-US" sz="1600"/>
              <a:t>Specialties are pizza and </a:t>
            </a:r>
            <a:r>
              <a:rPr lang="en-US" sz="1600"/>
              <a:t>Indian </a:t>
            </a:r>
            <a:r>
              <a:rPr lang="en-US" sz="1600" smtClean="0"/>
              <a:t>food</a:t>
            </a:r>
            <a:r>
              <a:rPr lang="en-US" sz="1600"/>
              <a:t>.</a:t>
            </a:r>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94899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168</Words>
  <Application>Microsoft Office PowerPoint</Application>
  <PresentationFormat>On-screen Show (4:3)</PresentationFormat>
  <Paragraphs>13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Where is it?</vt:lpstr>
      <vt:lpstr>How to get in</vt:lpstr>
      <vt:lpstr>PowerPoint Presentation</vt:lpstr>
      <vt:lpstr>Secondary tourist 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Gerardo Isla Fernández</dc:creator>
  <cp:lastModifiedBy>Gerardo Isla Fernández</cp:lastModifiedBy>
  <cp:revision>3</cp:revision>
  <dcterms:created xsi:type="dcterms:W3CDTF">2014-04-03T19:41:21Z</dcterms:created>
  <dcterms:modified xsi:type="dcterms:W3CDTF">2014-04-03T20:05:01Z</dcterms:modified>
</cp:coreProperties>
</file>