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3" r:id="rId7"/>
    <p:sldId id="258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5A623-FEB1-4105-A37A-6B35D0E5DDA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88D62-F5F5-42E5-A6D4-0A3435EA299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061ED-65B2-4D30-908A-C57A0411287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4860F-53D7-4E62-80FA-3536ED6BCF6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A8B6-8FB2-4194-A0EF-029DB6EE028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FACB4-21F9-4C8B-9E3F-F18A1F19A96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1C247-AD02-4A22-ACDD-A7A16D1FE82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3EE5C-C17D-41DE-9587-395D506D0DC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31FD9-2F26-4389-85E6-962D07E6068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2F359-3D41-4444-A0D5-495AACF74B0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A979C-9471-4C61-A403-AAA8A7FBA48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47FF"/>
            </a:gs>
            <a:gs pos="13000">
              <a:srgbClr val="000082"/>
            </a:gs>
            <a:gs pos="28000">
              <a:srgbClr val="0047FF"/>
            </a:gs>
            <a:gs pos="42000">
              <a:srgbClr val="000082"/>
            </a:gs>
            <a:gs pos="57001">
              <a:srgbClr val="0047FF"/>
            </a:gs>
            <a:gs pos="72000">
              <a:srgbClr val="000082"/>
            </a:gs>
            <a:gs pos="87000">
              <a:srgbClr val="0047FF"/>
            </a:gs>
            <a:gs pos="100000">
              <a:srgbClr val="00008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ED1800-E994-4FA2-BBF7-7BC0ACBFEE39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otius.com/countries/singapore/society/singapore_society_population_control_p~11008.html" TargetMode="External"/><Relationship Id="rId2" Type="http://schemas.openxmlformats.org/officeDocument/2006/relationships/hyperlink" Target="http://www.country-studies.com/singapore/populatio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Singapore" TargetMode="External"/><Relationship Id="rId4" Type="http://schemas.openxmlformats.org/officeDocument/2006/relationships/hyperlink" Target="http://www.ipss.go.jp/webj-ad/webjournal.files/population/2003_6/24.yap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258888" y="908050"/>
            <a:ext cx="6697662" cy="15128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GB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Singapore - Population Policies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2636838"/>
            <a:ext cx="4752975" cy="398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851920" y="404664"/>
            <a:ext cx="15054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80’s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4 Rectángulo"/>
          <p:cNvSpPr/>
          <p:nvPr/>
        </p:nvSpPr>
        <p:spPr>
          <a:xfrm rot="21080957">
            <a:off x="899592" y="2132856"/>
            <a:ext cx="29931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Concern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5 Rectángulo"/>
          <p:cNvSpPr/>
          <p:nvPr/>
        </p:nvSpPr>
        <p:spPr>
          <a:xfrm rot="1636256">
            <a:off x="5149042" y="1932605"/>
            <a:ext cx="24929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School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459885" y="2967335"/>
            <a:ext cx="42242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Matchmaker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627784" y="4869160"/>
            <a:ext cx="3589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+ </a:t>
            </a:r>
            <a:r>
              <a:rPr lang="es-ES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Children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12" name="11 Conector recto de flecha"/>
          <p:cNvCxnSpPr/>
          <p:nvPr/>
        </p:nvCxnSpPr>
        <p:spPr>
          <a:xfrm rot="10800000" flipV="1">
            <a:off x="2555776" y="1052736"/>
            <a:ext cx="1525203" cy="12717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16200000" flipH="1">
            <a:off x="4860032" y="1124744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rot="16200000" flipH="1">
            <a:off x="3491880" y="2132856"/>
            <a:ext cx="201622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endCxn id="8" idx="0"/>
          </p:cNvCxnSpPr>
          <p:nvPr/>
        </p:nvCxnSpPr>
        <p:spPr>
          <a:xfrm rot="5400000">
            <a:off x="2661049" y="2958209"/>
            <a:ext cx="3672408" cy="1494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 rot="16200000">
            <a:off x="3640669" y="2920171"/>
            <a:ext cx="19218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)=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779912" y="908720"/>
            <a:ext cx="15054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90’s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99592" y="4581128"/>
            <a:ext cx="21761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?</a:t>
            </a:r>
            <a:endParaRPr lang="es-ES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572272" y="4589512"/>
            <a:ext cx="21761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?</a:t>
            </a:r>
            <a:endParaRPr lang="es-ES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372200" y="4653136"/>
            <a:ext cx="21761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?</a:t>
            </a:r>
            <a:endParaRPr lang="es-ES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03848" y="980728"/>
            <a:ext cx="1723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2000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6" name="5 Conector recto de flecha"/>
          <p:cNvCxnSpPr>
            <a:stCxn id="4" idx="3"/>
          </p:cNvCxnSpPr>
          <p:nvPr/>
        </p:nvCxnSpPr>
        <p:spPr>
          <a:xfrm flipV="1">
            <a:off x="4927397" y="1412776"/>
            <a:ext cx="1444803" cy="296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4932040" y="1196752"/>
            <a:ext cx="15121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4932040" y="1628800"/>
            <a:ext cx="14401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1984595" y="2967335"/>
            <a:ext cx="51748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Migration</a:t>
            </a:r>
            <a:r>
              <a:rPr lang="es-E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= </a:t>
            </a:r>
            <a:r>
              <a:rPr lang="es-E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sym typeface="Wingdings" pitchFamily="2" charset="2"/>
              </a:rPr>
              <a:t></a:t>
            </a:r>
            <a:endParaRPr lang="es-E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http://www.country-studies.com/singapore/population.html</a:t>
            </a:r>
            <a:endParaRPr lang="en-GB" dirty="0" smtClean="0"/>
          </a:p>
          <a:p>
            <a:r>
              <a:rPr lang="en-GB" dirty="0" smtClean="0">
                <a:hlinkClick r:id="rId3"/>
              </a:rPr>
              <a:t>http://www.photius.com/countries/singapore/society/singapore_society_population_control_p~11008.html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http://www.ipss.go.jp/webj-ad/webjournal.files/population/2003_6/24.yap.pdf</a:t>
            </a:r>
            <a:endParaRPr lang="en-GB" dirty="0" smtClean="0"/>
          </a:p>
          <a:p>
            <a:r>
              <a:rPr lang="en-GB" dirty="0" smtClean="0">
                <a:hlinkClick r:id="rId5"/>
              </a:rPr>
              <a:t>http://en.wikipedia.org/wiki/Singapore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3 Rectángulo"/>
          <p:cNvSpPr/>
          <p:nvPr/>
        </p:nvSpPr>
        <p:spPr>
          <a:xfrm>
            <a:off x="2411760" y="620688"/>
            <a:ext cx="4416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Bibliography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684213" y="549275"/>
            <a:ext cx="1944687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Migration</a:t>
            </a: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5148263" y="476250"/>
            <a:ext cx="3178175" cy="61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Natural Increase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076700"/>
            <a:ext cx="3851275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4076700"/>
            <a:ext cx="3709987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341438"/>
            <a:ext cx="332263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638" y="1268413"/>
            <a:ext cx="4476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2700338" y="404813"/>
            <a:ext cx="3357562" cy="15890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GB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1947 - 1957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3168650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 descr="malay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6025" y="1916113"/>
            <a:ext cx="2847975" cy="3519487"/>
          </a:xfrm>
          <a:prstGeom prst="rect">
            <a:avLst/>
          </a:prstGeom>
          <a:noFill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2276475"/>
            <a:ext cx="3529013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9" name="WordArt 9"/>
          <p:cNvSpPr>
            <a:spLocks noChangeArrowheads="1" noChangeShapeType="1" noTextEdit="1"/>
          </p:cNvSpPr>
          <p:nvPr/>
        </p:nvSpPr>
        <p:spPr bwMode="auto">
          <a:xfrm rot="-993424">
            <a:off x="3132138" y="5157788"/>
            <a:ext cx="2663825" cy="9810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GB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6393424" scaled="1"/>
                </a:gradFill>
                <a:latin typeface="Impact"/>
              </a:rPr>
              <a:t>4.4% Growth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2916238" y="476250"/>
            <a:ext cx="3024187" cy="14303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GB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1949</a:t>
            </a: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2555875" y="2133600"/>
            <a:ext cx="39338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Family planning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3348038" y="260350"/>
            <a:ext cx="2439987" cy="862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1957</a:t>
            </a:r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5004048" y="2708920"/>
            <a:ext cx="2349500" cy="12906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GB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42.7/1000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492375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2852738"/>
            <a:ext cx="1287463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3528" y="2924944"/>
            <a:ext cx="3185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Publicity</a:t>
            </a:r>
            <a:endParaRPr lang="es-E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627784" y="3789040"/>
            <a:ext cx="4031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Exhortation</a:t>
            </a:r>
            <a:endParaRPr lang="es-E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44008" y="2996952"/>
            <a:ext cx="34163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Inc. – Dic.</a:t>
            </a:r>
            <a:endParaRPr lang="es-ES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419872" y="1268760"/>
            <a:ext cx="1915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196/0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 rot="10800000" flipV="1">
            <a:off x="2411760" y="1772816"/>
            <a:ext cx="1584176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>
            <a:off x="3383868" y="3032956"/>
            <a:ext cx="19442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16200000" flipH="1">
            <a:off x="4716016" y="1772816"/>
            <a:ext cx="136815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989138"/>
            <a:ext cx="3455987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4067175" y="2708275"/>
            <a:ext cx="1223963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=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2060575"/>
            <a:ext cx="3449638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4508500"/>
            <a:ext cx="2801937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4067175" y="5229225"/>
            <a:ext cx="1296988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=</a:t>
            </a: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725988"/>
            <a:ext cx="2843213" cy="21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2268538" y="260350"/>
            <a:ext cx="4379912" cy="18002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GB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Control!!  (1965)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563888" y="980728"/>
            <a:ext cx="20139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1966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280301" y="2967335"/>
            <a:ext cx="2583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 P </a:t>
            </a:r>
            <a:r>
              <a:rPr lang="es-E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</a:t>
            </a:r>
            <a:r>
              <a:rPr lang="es-E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B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005064"/>
            <a:ext cx="17907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851920" y="620688"/>
            <a:ext cx="15054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70’s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5 Rectángulo"/>
          <p:cNvSpPr/>
          <p:nvPr/>
        </p:nvSpPr>
        <p:spPr>
          <a:xfrm rot="21180647">
            <a:off x="395535" y="2852936"/>
            <a:ext cx="3954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Baby</a:t>
            </a:r>
            <a:r>
              <a:rPr lang="es-E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boom</a:t>
            </a:r>
            <a:endParaRPr lang="es-ES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843808" y="3933056"/>
            <a:ext cx="33778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Abortion</a:t>
            </a:r>
            <a:endParaRPr lang="en-GB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 rot="993699">
            <a:off x="4283968" y="2348880"/>
            <a:ext cx="4608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Sterilization</a:t>
            </a:r>
            <a:endParaRPr lang="es-E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71</Words>
  <Application>Microsoft Office PowerPoint</Application>
  <PresentationFormat>Presentación en pantalla (4:3)</PresentationFormat>
  <Paragraphs>39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5" baseType="lpstr">
      <vt:lpstr>Arial</vt:lpstr>
      <vt:lpstr>Default Design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Company>lancaster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lancaster</dc:creator>
  <cp:lastModifiedBy>San</cp:lastModifiedBy>
  <cp:revision>43</cp:revision>
  <dcterms:created xsi:type="dcterms:W3CDTF">2010-09-29T14:25:35Z</dcterms:created>
  <dcterms:modified xsi:type="dcterms:W3CDTF">2010-10-11T04:28:05Z</dcterms:modified>
</cp:coreProperties>
</file>