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0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0EF80-A04D-FD42-B5BD-CE8E6151A918}" type="datetimeFigureOut">
              <a:rPr lang="en-US" smtClean="0"/>
              <a:t>9/5/10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9AA62-C77C-EA4F-A858-B789FD1A4D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0EF80-A04D-FD42-B5BD-CE8E6151A918}" type="datetimeFigureOut">
              <a:rPr lang="en-US" smtClean="0"/>
              <a:t>9/5/10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9AA62-C77C-EA4F-A858-B789FD1A4D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0EF80-A04D-FD42-B5BD-CE8E6151A918}" type="datetimeFigureOut">
              <a:rPr lang="en-US" smtClean="0"/>
              <a:t>9/5/10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9AA62-C77C-EA4F-A858-B789FD1A4D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0EF80-A04D-FD42-B5BD-CE8E6151A918}" type="datetimeFigureOut">
              <a:rPr lang="en-US" smtClean="0"/>
              <a:t>9/5/10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9AA62-C77C-EA4F-A858-B789FD1A4D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0EF80-A04D-FD42-B5BD-CE8E6151A918}" type="datetimeFigureOut">
              <a:rPr lang="en-US" smtClean="0"/>
              <a:t>9/5/10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9AA62-C77C-EA4F-A858-B789FD1A4D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0EF80-A04D-FD42-B5BD-CE8E6151A918}" type="datetimeFigureOut">
              <a:rPr lang="en-US" smtClean="0"/>
              <a:t>9/5/10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9AA62-C77C-EA4F-A858-B789FD1A4D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0EF80-A04D-FD42-B5BD-CE8E6151A918}" type="datetimeFigureOut">
              <a:rPr lang="en-US" smtClean="0"/>
              <a:t>9/5/10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9AA62-C77C-EA4F-A858-B789FD1A4D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0EF80-A04D-FD42-B5BD-CE8E6151A918}" type="datetimeFigureOut">
              <a:rPr lang="en-US" smtClean="0"/>
              <a:t>9/5/10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9AA62-C77C-EA4F-A858-B789FD1A4D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0EF80-A04D-FD42-B5BD-CE8E6151A918}" type="datetimeFigureOut">
              <a:rPr lang="en-US" smtClean="0"/>
              <a:t>9/5/10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9AA62-C77C-EA4F-A858-B789FD1A4D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0EF80-A04D-FD42-B5BD-CE8E6151A918}" type="datetimeFigureOut">
              <a:rPr lang="en-US" smtClean="0"/>
              <a:t>9/5/10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9AA62-C77C-EA4F-A858-B789FD1A4D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0EF80-A04D-FD42-B5BD-CE8E6151A918}" type="datetimeFigureOut">
              <a:rPr lang="en-US" smtClean="0"/>
              <a:t>9/5/10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9AA62-C77C-EA4F-A858-B789FD1A4D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0EF80-A04D-FD42-B5BD-CE8E6151A918}" type="datetimeFigureOut">
              <a:rPr lang="en-US" smtClean="0"/>
              <a:t>9/5/10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9AA62-C77C-EA4F-A858-B789FD1A4D3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84316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2191" y="2715498"/>
            <a:ext cx="8658543" cy="1470025"/>
          </a:xfrm>
        </p:spPr>
        <p:txBody>
          <a:bodyPr/>
          <a:lstStyle/>
          <a:p>
            <a:r>
              <a:rPr lang="en-US" b="1" dirty="0" smtClean="0"/>
              <a:t>URBAN LANDUSE MODELS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2191" y="5321611"/>
            <a:ext cx="8658543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LEARNING OBJECTIVES</a:t>
            </a:r>
          </a:p>
          <a:p>
            <a:pPr marL="457200" indent="-457200" algn="l"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</a:rPr>
              <a:t>TO IDENTIFY THE FEATURES OF DIFFERENT LAND USE MODELS</a:t>
            </a:r>
          </a:p>
          <a:p>
            <a:pPr marL="457200" indent="-457200" algn="l"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</a:rPr>
              <a:t>TO EXPLAIN THE ADVANTAGES &amp; DISADVANTAGES OF DIFFERENT LAND USE MODELS</a:t>
            </a:r>
            <a:endParaRPr lang="en-US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496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638"/>
            <a:ext cx="624109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KEY POINTS</a:t>
            </a:r>
          </a:p>
          <a:p>
            <a:r>
              <a:rPr lang="en-US" sz="3200" b="1" dirty="0" smtClean="0">
                <a:solidFill>
                  <a:schemeClr val="bg1"/>
                </a:solidFill>
              </a:rPr>
              <a:t>VISUAL REPRESENTATION</a:t>
            </a:r>
          </a:p>
          <a:p>
            <a:r>
              <a:rPr lang="en-US" sz="3200" b="1" dirty="0" smtClean="0">
                <a:solidFill>
                  <a:schemeClr val="bg1"/>
                </a:solidFill>
              </a:rPr>
              <a:t>ADVANTAGES</a:t>
            </a:r>
          </a:p>
          <a:p>
            <a:r>
              <a:rPr lang="en-US" sz="3200" b="1" dirty="0" smtClean="0">
                <a:solidFill>
                  <a:schemeClr val="bg1"/>
                </a:solidFill>
              </a:rPr>
              <a:t>DISADVANTAGES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84316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3301" y="3235298"/>
            <a:ext cx="764349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3200" b="1" dirty="0" smtClean="0"/>
              <a:t>HOYT</a:t>
            </a:r>
          </a:p>
          <a:p>
            <a:pPr marL="514350" indent="-514350">
              <a:buAutoNum type="arabicPeriod"/>
            </a:pPr>
            <a:r>
              <a:rPr lang="en-US" sz="3200" b="1" dirty="0" smtClean="0"/>
              <a:t>BURGESS</a:t>
            </a:r>
          </a:p>
          <a:p>
            <a:pPr marL="514350" indent="-514350">
              <a:buAutoNum type="arabicPeriod"/>
            </a:pPr>
            <a:r>
              <a:rPr lang="en-US" sz="3200" b="1" dirty="0" smtClean="0"/>
              <a:t>MANN</a:t>
            </a:r>
          </a:p>
          <a:p>
            <a:pPr marL="514350" indent="-514350">
              <a:buAutoNum type="arabicPeriod"/>
            </a:pPr>
            <a:r>
              <a:rPr lang="en-US" sz="3200" b="1" dirty="0" smtClean="0"/>
              <a:t>ULMANN - HARRIS</a:t>
            </a:r>
          </a:p>
          <a:p>
            <a:pPr marL="514350" indent="-514350">
              <a:buAutoNum type="arabicPeriod"/>
            </a:pPr>
            <a:r>
              <a:rPr lang="en-US" sz="3200" b="1" dirty="0" smtClean="0"/>
              <a:t>LEDC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123721" y="5789843"/>
            <a:ext cx="30202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20 MINS</a:t>
            </a:r>
            <a:endParaRPr lang="en-US" sz="5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40</Words>
  <Application>Microsoft Macintosh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URBAN LANDUSE MODELS</vt:lpstr>
      <vt:lpstr>Slide 2</vt:lpstr>
      <vt:lpstr>Slide 3</vt:lpstr>
    </vt:vector>
  </TitlesOfParts>
  <Company>Lancaster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URBAN LANDUSE MODELS</dc:title>
  <dc:creator>Phil Randay</dc:creator>
  <cp:lastModifiedBy>Phil Randay</cp:lastModifiedBy>
  <cp:revision>3</cp:revision>
  <dcterms:created xsi:type="dcterms:W3CDTF">2010-09-06T04:27:10Z</dcterms:created>
  <dcterms:modified xsi:type="dcterms:W3CDTF">2010-09-06T04:53:36Z</dcterms:modified>
</cp:coreProperties>
</file>